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9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85">
          <p15:clr>
            <a:srgbClr val="9AA0A6"/>
          </p15:clr>
        </p15:guide>
        <p15:guide id="2" orient="horz" pos="897">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FA7284B-A31E-4DB3-964D-46C337B3E798}">
  <a:tblStyle styleId="{CFA7284B-A31E-4DB3-964D-46C337B3E79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85" orient="horz"/>
        <p:guide pos="897"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40.png>
</file>

<file path=ppt/media/image41.png>
</file>

<file path=ppt/media/image42.png>
</file>

<file path=ppt/media/image43.png>
</file>

<file path=ppt/media/image45.gif>
</file>

<file path=ppt/media/image46.png>
</file>

<file path=ppt/media/image47.png>
</file>

<file path=ppt/media/image51.png>
</file>

<file path=ppt/media/image53.png>
</file>

<file path=ppt/media/image54.png>
</file>

<file path=ppt/media/image55.png>
</file>

<file path=ppt/media/image56.png>
</file>

<file path=ppt/media/image57.png>
</file>

<file path=ppt/media/image59.png>
</file>

<file path=ppt/media/image6.png>
</file>

<file path=ppt/media/image60.png>
</file>

<file path=ppt/media/image61.png>
</file>

<file path=ppt/media/image62.png>
</file>

<file path=ppt/media/image64.png>
</file>

<file path=ppt/media/image6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coding-boot-camp/DataViz-Lesson-Plans/blob/master/01-Lesson-Plans/14-Intro-To-JavaScript/1/Activities/01-Ins_JavaScript/Solved/script-within.html" TargetMode="Externa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coding-boot-camp/DataViz-Lesson-Plans/blob/master/01-Lesson-Plans/14-Intro-To-JavaScript/1/Activities/01-Ins_JavaScript/Solved/script-outside.html" TargetMode="External"/><Relationship Id="rId3" Type="http://schemas.openxmlformats.org/officeDocument/2006/relationships/hyperlink" Target="https://github.com/coding-boot-camp/DataViz-Lesson-Plans/blob/master/01-Lesson-Plans/14-Intro-To-JavaScript/1/Activities/01-Ins_JavaScript/Solved/app.js"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coding-boot-camp/DataViz-Lesson-Plans/blob/master/01-Lesson-Plans/14-Intro-To-JavaScript/1/Activities/01-Ins_JavaScript/Solved/script-outside.html"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coding-boot-camp/DataViz-Lesson-Plans/blob/master/01-Lesson-Plans/14-Intro-To-JavaScript/1/Activities/02-Evr_Python_to_JavaScript/Unsolved/1-HelloVariableWorld/python_hello_variable_world.py" TargetMode="External"/><Relationship Id="rId3" Type="http://schemas.openxmlformats.org/officeDocument/2006/relationships/hyperlink" Target="https://github.com/coding-boot-camp/DataViz-Lesson-Plans/blob/master/01-Lesson-Plans/14-Intro-To-JavaScript/1/Activities/02-Evr_Python_to_JavaScript/Unsolved/1-HelloVariableWorld/hello-variable-world.js" TargetMode="External"/><Relationship Id="rId4" Type="http://schemas.openxmlformats.org/officeDocument/2006/relationships/hyperlink" Target="https://github.com/coding-boot-camp/DataViz-Lesson-Plans/blob/master/01-Lesson-Plans/14-Intro-To-JavaScript/1/Activities/02-Evr_Python_to_JavaScript/Unsolved/1-HelloVariableWorld/hello-variable-world.html" TargetMode="External"/><Relationship Id="rId5" Type="http://schemas.openxmlformats.org/officeDocument/2006/relationships/hyperlink" Target="https://github.com/coding-boot-camp/DataViz-Lesson-Plans/blob/master/01-Lesson-Plans/14-Intro-To-JavaScript/1/Activities/02-Evr_Python_to_JavaScript/Unsolved/2-ConditionalCheck/python_conditional_check.py" TargetMode="External"/><Relationship Id="rId6" Type="http://schemas.openxmlformats.org/officeDocument/2006/relationships/hyperlink" Target="https://github.com/coding-boot-camp/DataViz-Lesson-Plans/blob/master/01-Lesson-Plans/14-Intro-To-JavaScript/1/Activities/02-Evr_Python_to_JavaScript/Unsolved/2-ConditionalCheck/conditional-check.js" TargetMode="External"/><Relationship Id="rId7" Type="http://schemas.openxmlformats.org/officeDocument/2006/relationships/hyperlink" Target="https://github.com/coding-boot-camp/DataViz-Lesson-Plans/blob/master/01-Lesson-Plans/14-Intro-To-JavaScript/1/Activities/02-Evr_Python_to_JavaScript/Unsolved/2-ConditionalCheck/conditional-check.html" TargetMode="Externa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coding-boot-camp/DataViz-Lesson-Plans/blob/master/01-Lesson-Plans/14-Intro-To-JavaScript/1/Activities/08-Stu_Stats_Functions/README.md" TargetMode="External"/><Relationship Id="rId3" Type="http://schemas.openxmlformats.org/officeDocument/2006/relationships/hyperlink" Target="https://github.com/coding-boot-camp/DataViz-Lesson-Plans/blob/master/01-Lesson-Plans/14-Intro-To-JavaScript/1/Activities/08-Stu_Stats_Functions/Unsolved/static/js/app.js" TargetMode="External"/><Relationship Id="rId4" Type="http://schemas.openxmlformats.org/officeDocument/2006/relationships/hyperlink" Target="https://github.com/coding-boot-camp/DataViz-Lesson-Plans/blob/master/01-Lesson-Plans/14-Intro-To-JavaScript/1/Activities/08-Stu_Stats_Functions/Unsolved/index.html" TargetMode="External"/><Relationship Id="rId5" Type="http://schemas.openxmlformats.org/officeDocument/2006/relationships/hyperlink" Target="https://stats.stackexchange.com/questions/212650/variance-explanation.html" TargetMode="External"/><Relationship Id="rId6" Type="http://schemas.openxmlformats.org/officeDocument/2006/relationships/hyperlink" Target="https://www.mathsisfun.com/data/standard-deviation.html" TargetMode="Externa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g135fa3b81f0_0_1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3" name="Google Shape;933;g135fa3b81f0_0_1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 name="Shape 1068"/>
        <p:cNvGrpSpPr/>
        <p:nvPr/>
      </p:nvGrpSpPr>
      <p:grpSpPr>
        <a:xfrm>
          <a:off x="0" y="0"/>
          <a:ext cx="0" cy="0"/>
          <a:chOff x="0" y="0"/>
          <a:chExt cx="0" cy="0"/>
        </a:xfrm>
      </p:grpSpPr>
      <p:sp>
        <p:nvSpPr>
          <p:cNvPr id="1069" name="Google Shape;1069;g135fa3b81f0_0_19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 name="Google Shape;1070;g135fa3b81f0_0_19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g135fa3b81f0_0_1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7" name="Google Shape;1077;g135fa3b81f0_0_1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135fa3b81f0_0_1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135fa3b81f0_0_1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 name="Shape 1102"/>
        <p:cNvGrpSpPr/>
        <p:nvPr/>
      </p:nvGrpSpPr>
      <p:grpSpPr>
        <a:xfrm>
          <a:off x="0" y="0"/>
          <a:ext cx="0" cy="0"/>
          <a:chOff x="0" y="0"/>
          <a:chExt cx="0" cy="0"/>
        </a:xfrm>
      </p:grpSpPr>
      <p:sp>
        <p:nvSpPr>
          <p:cNvPr id="1103" name="Google Shape;1103;g135fa3b81f0_0_1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4" name="Google Shape;1104;g135fa3b81f0_0_1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135fa3b81f0_0_1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 name="Google Shape;1110;g135fa3b81f0_0_1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298450" lvl="0" marL="457200" rtl="0" algn="l">
              <a:lnSpc>
                <a:spcPct val="115000"/>
              </a:lnSpc>
              <a:spcBef>
                <a:spcPts val="300"/>
              </a:spcBef>
              <a:spcAft>
                <a:spcPts val="0"/>
              </a:spcAft>
              <a:buClr>
                <a:srgbClr val="24292E"/>
              </a:buClr>
              <a:buSzPts val="1100"/>
              <a:buChar char="●"/>
            </a:pPr>
            <a:r>
              <a:rPr lang="en">
                <a:solidFill>
                  <a:srgbClr val="24292E"/>
                </a:solidFill>
              </a:rPr>
              <a:t>Explain that JavaScript shares many similarities with Python, but that there are also a number of differences, from typical usage to syntax.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baf1b094f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 name="Google Shape;1132;gbaf1b094f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 name="Shape 1142"/>
        <p:cNvGrpSpPr/>
        <p:nvPr/>
      </p:nvGrpSpPr>
      <p:grpSpPr>
        <a:xfrm>
          <a:off x="0" y="0"/>
          <a:ext cx="0" cy="0"/>
          <a:chOff x="0" y="0"/>
          <a:chExt cx="0" cy="0"/>
        </a:xfrm>
      </p:grpSpPr>
      <p:sp>
        <p:nvSpPr>
          <p:cNvPr id="1143" name="Google Shape;1143;g135fa3b81f0_0_20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4" name="Google Shape;1144;g135fa3b81f0_0_20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 name="Shape 1148"/>
        <p:cNvGrpSpPr/>
        <p:nvPr/>
      </p:nvGrpSpPr>
      <p:grpSpPr>
        <a:xfrm>
          <a:off x="0" y="0"/>
          <a:ext cx="0" cy="0"/>
          <a:chOff x="0" y="0"/>
          <a:chExt cx="0" cy="0"/>
        </a:xfrm>
      </p:grpSpPr>
      <p:sp>
        <p:nvSpPr>
          <p:cNvPr id="1149" name="Google Shape;1149;gb583e51cab_0_15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0" name="Google Shape;1150;gb583e51cab_0_15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solidFill>
                <a:schemeClr val="dk1"/>
              </a:solidFill>
              <a:latin typeface="Calibri"/>
              <a:ea typeface="Calibri"/>
              <a:cs typeface="Calibri"/>
              <a:sym typeface="Calibri"/>
            </a:endParaRPr>
          </a:p>
          <a:p>
            <a:pPr indent="-298450" lvl="0" marL="457200" rtl="0" algn="l">
              <a:lnSpc>
                <a:spcPct val="115000"/>
              </a:lnSpc>
              <a:spcBef>
                <a:spcPts val="300"/>
              </a:spcBef>
              <a:spcAft>
                <a:spcPts val="0"/>
              </a:spcAft>
              <a:buClr>
                <a:srgbClr val="24292E"/>
              </a:buClr>
              <a:buSzPts val="1100"/>
              <a:buChar char="●"/>
            </a:pPr>
            <a:r>
              <a:rPr lang="en">
                <a:solidFill>
                  <a:srgbClr val="24292E"/>
                </a:solidFill>
                <a:highlight>
                  <a:srgbClr val="FFFFFF"/>
                </a:highlight>
              </a:rPr>
              <a:t>Don't stay stuck, ask for help!</a:t>
            </a:r>
            <a:endParaRPr>
              <a:solidFill>
                <a:srgbClr val="24292E"/>
              </a:solidFill>
              <a:highlight>
                <a:srgbClr val="FFFFFF"/>
              </a:highlight>
            </a:endParaRPr>
          </a:p>
          <a:p>
            <a:pPr indent="0" lvl="0" marL="457200" rtl="0" algn="l">
              <a:lnSpc>
                <a:spcPct val="115000"/>
              </a:lnSpc>
              <a:spcBef>
                <a:spcPts val="300"/>
              </a:spcBef>
              <a:spcAft>
                <a:spcPts val="0"/>
              </a:spcAft>
              <a:buNone/>
            </a:pPr>
            <a:r>
              <a:t/>
            </a:r>
            <a:endParaRPr>
              <a:solidFill>
                <a:srgbClr val="24292E"/>
              </a:solidFill>
              <a:highlight>
                <a:srgbClr val="FFFFFF"/>
              </a:highlight>
            </a:endParaRPr>
          </a:p>
          <a:p>
            <a:pPr indent="0" lvl="0" marL="0" rtl="0" algn="l">
              <a:lnSpc>
                <a:spcPct val="115000"/>
              </a:lnSpc>
              <a:spcBef>
                <a:spcPts val="300"/>
              </a:spcBef>
              <a:spcAft>
                <a:spcPts val="0"/>
              </a:spcAft>
              <a:buNone/>
            </a:pPr>
            <a:r>
              <a:rPr lang="en">
                <a:solidFill>
                  <a:schemeClr val="dk1"/>
                </a:solidFill>
                <a:latin typeface="Calibri"/>
                <a:ea typeface="Calibri"/>
                <a:cs typeface="Calibri"/>
                <a:sym typeface="Calibri"/>
              </a:rPr>
              <a:t>shutterstock_360676460</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gbaf1b094fb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 name="Google Shape;1159;gbaf1b094f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baf1b094f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baf1b094f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gb583e51cab_0_1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b583e51cab_0_1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900">
                <a:solidFill>
                  <a:schemeClr val="dk1"/>
                </a:solidFill>
              </a:rPr>
              <a:t>Data</a:t>
            </a:r>
            <a:endParaRPr i="1" sz="900">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 name="Shape 1171"/>
        <p:cNvGrpSpPr/>
        <p:nvPr/>
      </p:nvGrpSpPr>
      <p:grpSpPr>
        <a:xfrm>
          <a:off x="0" y="0"/>
          <a:ext cx="0" cy="0"/>
          <a:chOff x="0" y="0"/>
          <a:chExt cx="0" cy="0"/>
        </a:xfrm>
      </p:grpSpPr>
      <p:sp>
        <p:nvSpPr>
          <p:cNvPr id="1172" name="Google Shape;1172;gbaf1b094f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3" name="Google Shape;1173;gbaf1b094f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gbaf1b094fb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 name="Google Shape;1182;gbaf1b094fb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baf1b094fb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baf1b094fb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baf1b094fb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baf1b094fb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gb583e51cab_0_1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4" name="Google Shape;1204;gb583e51cab_0_1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b583e51cab_0_1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b583e51cab_0_1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298450" lvl="0" marL="457200" rtl="0" algn="l">
              <a:lnSpc>
                <a:spcPct val="115000"/>
              </a:lnSpc>
              <a:spcBef>
                <a:spcPts val="0"/>
              </a:spcBef>
              <a:spcAft>
                <a:spcPts val="0"/>
              </a:spcAft>
              <a:buClr>
                <a:srgbClr val="24292E"/>
              </a:buClr>
              <a:buSzPts val="1100"/>
              <a:buChar char="●"/>
            </a:pPr>
            <a:r>
              <a:rPr lang="en">
                <a:solidFill>
                  <a:srgbClr val="24292E"/>
                </a:solidFill>
                <a:highlight>
                  <a:srgbClr val="FFFFFF"/>
                </a:highlight>
              </a:rPr>
              <a:t>First, learning JavaScript will take much longer than a single week.</a:t>
            </a:r>
            <a:endParaRPr>
              <a:solidFill>
                <a:srgbClr val="24292E"/>
              </a:solidFill>
              <a:highlight>
                <a:srgbClr val="FFFFFF"/>
              </a:highlight>
            </a:endParaRPr>
          </a:p>
          <a:p>
            <a:pPr indent="0" lvl="0" marL="0" rtl="0" algn="l">
              <a:lnSpc>
                <a:spcPct val="115000"/>
              </a:lnSpc>
              <a:spcBef>
                <a:spcPts val="300"/>
              </a:spcBef>
              <a:spcAft>
                <a:spcPts val="0"/>
              </a:spcAft>
              <a:buNone/>
            </a:pPr>
            <a:r>
              <a:t/>
            </a:r>
            <a:endParaRPr>
              <a:solidFill>
                <a:srgbClr val="24292E"/>
              </a:solidFill>
              <a:highlight>
                <a:srgbClr val="FFFFFF"/>
              </a:highlight>
            </a:endParaRPr>
          </a:p>
          <a:p>
            <a:pPr indent="0" lvl="0" marL="0" rtl="0" algn="l">
              <a:lnSpc>
                <a:spcPct val="115000"/>
              </a:lnSpc>
              <a:spcBef>
                <a:spcPts val="300"/>
              </a:spcBef>
              <a:spcAft>
                <a:spcPts val="0"/>
              </a:spcAft>
              <a:buNone/>
            </a:pPr>
            <a:r>
              <a:t/>
            </a:r>
            <a:endParaRPr>
              <a:solidFill>
                <a:srgbClr val="24292E"/>
              </a:solidFill>
              <a:highlight>
                <a:srgbClr val="FFFFFF"/>
              </a:highlight>
            </a:endParaRPr>
          </a:p>
          <a:p>
            <a:pPr indent="0" lvl="0" marL="0" rtl="0" algn="l">
              <a:lnSpc>
                <a:spcPct val="115000"/>
              </a:lnSpc>
              <a:spcBef>
                <a:spcPts val="300"/>
              </a:spcBef>
              <a:spcAft>
                <a:spcPts val="0"/>
              </a:spcAft>
              <a:buNone/>
            </a:pPr>
            <a:r>
              <a:rPr lang="en"/>
              <a:t>shutterstock_184763024</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gbaf1b094fb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 name="Google Shape;1220;gbaf1b094fb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 name="Shape 1226"/>
        <p:cNvGrpSpPr/>
        <p:nvPr/>
      </p:nvGrpSpPr>
      <p:grpSpPr>
        <a:xfrm>
          <a:off x="0" y="0"/>
          <a:ext cx="0" cy="0"/>
          <a:chOff x="0" y="0"/>
          <a:chExt cx="0" cy="0"/>
        </a:xfrm>
      </p:grpSpPr>
      <p:sp>
        <p:nvSpPr>
          <p:cNvPr id="1227" name="Google Shape;1227;gbaf1b094fb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8" name="Google Shape;1228;gbaf1b094fb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 2.2 Instructor Do: Running JavaScript</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b583e51cab_0_39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b583e51cab_0_3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endParaRPr>
          </a:p>
          <a:p>
            <a:pPr indent="-298450" lvl="0" marL="457200" rtl="0" algn="l">
              <a:lnSpc>
                <a:spcPct val="115000"/>
              </a:lnSpc>
              <a:spcBef>
                <a:spcPts val="0"/>
              </a:spcBef>
              <a:spcAft>
                <a:spcPts val="0"/>
              </a:spcAft>
              <a:buClr>
                <a:srgbClr val="24292E"/>
              </a:buClr>
              <a:buSzPts val="1100"/>
              <a:buChar char="●"/>
            </a:pPr>
            <a:r>
              <a:rPr lang="en">
                <a:solidFill>
                  <a:srgbClr val="24292E"/>
                </a:solidFill>
              </a:rPr>
              <a:t>Since JavaScript is the language of the web, its code is commonly associated with HTML documents, or inside HTML documents.</a:t>
            </a:r>
            <a:endParaRPr>
              <a:solidFill>
                <a:srgbClr val="24292E"/>
              </a:solidFill>
            </a:endParaRPr>
          </a:p>
          <a:p>
            <a:pPr indent="-298450" lvl="0" marL="457200" rtl="0" algn="l">
              <a:lnSpc>
                <a:spcPct val="115000"/>
              </a:lnSpc>
              <a:spcBef>
                <a:spcPts val="0"/>
              </a:spcBef>
              <a:spcAft>
                <a:spcPts val="0"/>
              </a:spcAft>
              <a:buClr>
                <a:srgbClr val="24292E"/>
              </a:buClr>
              <a:buSzPts val="1100"/>
              <a:buChar char="●"/>
            </a:pPr>
            <a:r>
              <a:rPr lang="en">
                <a:solidFill>
                  <a:srgbClr val="24292E"/>
                </a:solidFill>
              </a:rPr>
              <a:t>Open up </a:t>
            </a:r>
            <a:r>
              <a:rPr lang="en">
                <a:solidFill>
                  <a:srgbClr val="0366D6"/>
                </a:solidFill>
                <a:uFill>
                  <a:noFill/>
                </a:uFill>
                <a:hlinkClick r:id="rId2">
                  <a:extLst>
                    <a:ext uri="{A12FA001-AC4F-418D-AE19-62706E023703}">
                      <ahyp:hlinkClr val="tx"/>
                    </a:ext>
                  </a:extLst>
                </a:hlinkClick>
              </a:rPr>
              <a:t>01-Ins_JavaScript/Solved/script-within.html</a:t>
            </a:r>
            <a:r>
              <a:rPr lang="en">
                <a:solidFill>
                  <a:srgbClr val="24292E"/>
                </a:solidFill>
              </a:rPr>
              <a:t> with a text editor and go over the code with the class.</a:t>
            </a:r>
            <a:endParaRPr>
              <a:solidFill>
                <a:srgbClr val="24292E"/>
              </a:solidFill>
            </a:endParaRPr>
          </a:p>
          <a:p>
            <a:pPr indent="-298450" lvl="1" marL="914400" rtl="0" algn="l">
              <a:lnSpc>
                <a:spcPct val="115000"/>
              </a:lnSpc>
              <a:spcBef>
                <a:spcPts val="0"/>
              </a:spcBef>
              <a:spcAft>
                <a:spcPts val="0"/>
              </a:spcAft>
              <a:buClr>
                <a:srgbClr val="24292E"/>
              </a:buClr>
              <a:buSzPts val="1100"/>
              <a:buChar char="○"/>
            </a:pPr>
            <a:r>
              <a:rPr lang="en">
                <a:solidFill>
                  <a:srgbClr val="24292E"/>
                </a:solidFill>
              </a:rPr>
              <a:t>The JavaScript code is placed between a pair of </a:t>
            </a:r>
            <a:r>
              <a:rPr lang="en">
                <a:solidFill>
                  <a:srgbClr val="24292E"/>
                </a:solidFill>
                <a:latin typeface="Consolas"/>
                <a:ea typeface="Consolas"/>
                <a:cs typeface="Consolas"/>
                <a:sym typeface="Consolas"/>
              </a:rPr>
              <a:t>script</a:t>
            </a:r>
            <a:r>
              <a:rPr lang="en">
                <a:solidFill>
                  <a:srgbClr val="24292E"/>
                </a:solidFill>
              </a:rPr>
              <a:t> tags inside of the HTML file. This means the code will run when the webpage has loaded.</a:t>
            </a:r>
            <a:endParaRPr>
              <a:solidFill>
                <a:srgbClr val="24292E"/>
              </a:solidFill>
            </a:endParaRPr>
          </a:p>
          <a:p>
            <a:pPr indent="-298450" lvl="1" marL="914400" rtl="0" algn="l">
              <a:lnSpc>
                <a:spcPct val="115000"/>
              </a:lnSpc>
              <a:spcBef>
                <a:spcPts val="0"/>
              </a:spcBef>
              <a:spcAft>
                <a:spcPts val="0"/>
              </a:spcAft>
              <a:buClr>
                <a:srgbClr val="24292E"/>
              </a:buClr>
              <a:buSzPts val="1100"/>
              <a:buChar char="○"/>
            </a:pPr>
            <a:r>
              <a:rPr lang="en">
                <a:solidFill>
                  <a:srgbClr val="24292E"/>
                </a:solidFill>
              </a:rPr>
              <a:t>The </a:t>
            </a:r>
            <a:r>
              <a:rPr lang="en">
                <a:solidFill>
                  <a:srgbClr val="24292E"/>
                </a:solidFill>
                <a:latin typeface="Consolas"/>
                <a:ea typeface="Consolas"/>
                <a:cs typeface="Consolas"/>
                <a:sym typeface="Consolas"/>
              </a:rPr>
              <a:t>console.log()</a:t>
            </a:r>
            <a:r>
              <a:rPr lang="en">
                <a:solidFill>
                  <a:srgbClr val="24292E"/>
                </a:solidFill>
              </a:rPr>
              <a:t> function allows the developer to print out a message to a web browser's built-in console. This message can be viewed by opening up the inspector and navigating into the console tab.</a:t>
            </a:r>
            <a:endParaRPr>
              <a:solidFill>
                <a:srgbClr val="24292E"/>
              </a:solidFill>
            </a:endParaRPr>
          </a:p>
          <a:p>
            <a:pPr indent="0" lvl="0" marL="0" rtl="0" algn="l">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 name="Shape 1244"/>
        <p:cNvGrpSpPr/>
        <p:nvPr/>
      </p:nvGrpSpPr>
      <p:grpSpPr>
        <a:xfrm>
          <a:off x="0" y="0"/>
          <a:ext cx="0" cy="0"/>
          <a:chOff x="0" y="0"/>
          <a:chExt cx="0" cy="0"/>
        </a:xfrm>
      </p:grpSpPr>
      <p:sp>
        <p:nvSpPr>
          <p:cNvPr id="1245" name="Google Shape;1245;gba5109c61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6" name="Google Shape;1246;gba5109c61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endParaRPr>
          </a:p>
          <a:p>
            <a:pPr indent="-298450" lvl="0" marL="457200" rtl="0" algn="l">
              <a:lnSpc>
                <a:spcPct val="115000"/>
              </a:lnSpc>
              <a:spcBef>
                <a:spcPts val="1200"/>
              </a:spcBef>
              <a:spcAft>
                <a:spcPts val="0"/>
              </a:spcAft>
              <a:buClr>
                <a:srgbClr val="24292E"/>
              </a:buClr>
              <a:buSzPts val="1100"/>
              <a:buChar char="●"/>
            </a:pPr>
            <a:r>
              <a:rPr lang="en">
                <a:solidFill>
                  <a:srgbClr val="24292E"/>
                </a:solidFill>
              </a:rPr>
              <a:t>Now open up </a:t>
            </a:r>
            <a:r>
              <a:rPr lang="en">
                <a:solidFill>
                  <a:srgbClr val="0366D6"/>
                </a:solidFill>
                <a:uFill>
                  <a:noFill/>
                </a:uFill>
                <a:hlinkClick r:id="rId2">
                  <a:extLst>
                    <a:ext uri="{A12FA001-AC4F-418D-AE19-62706E023703}">
                      <ahyp:hlinkClr val="tx"/>
                    </a:ext>
                  </a:extLst>
                </a:hlinkClick>
              </a:rPr>
              <a:t>01-Ins_JavaScript/Solved/script-outside.html</a:t>
            </a:r>
            <a:r>
              <a:rPr lang="en">
                <a:solidFill>
                  <a:srgbClr val="24292E"/>
                </a:solidFill>
              </a:rPr>
              <a:t> with a text editor and go over this code with the class.</a:t>
            </a:r>
            <a:endParaRPr>
              <a:solidFill>
                <a:srgbClr val="24292E"/>
              </a:solidFill>
            </a:endParaRPr>
          </a:p>
          <a:p>
            <a:pPr indent="-298450" lvl="1" marL="914400" rtl="0" algn="l">
              <a:lnSpc>
                <a:spcPct val="115000"/>
              </a:lnSpc>
              <a:spcBef>
                <a:spcPts val="0"/>
              </a:spcBef>
              <a:spcAft>
                <a:spcPts val="0"/>
              </a:spcAft>
              <a:buClr>
                <a:schemeClr val="dk1"/>
              </a:buClr>
              <a:buSzPts val="1100"/>
              <a:buChar char="○"/>
            </a:pPr>
            <a:r>
              <a:rPr lang="en">
                <a:solidFill>
                  <a:srgbClr val="24292E"/>
                </a:solidFill>
              </a:rPr>
              <a:t>The opening </a:t>
            </a:r>
            <a:r>
              <a:rPr lang="en">
                <a:solidFill>
                  <a:srgbClr val="24292E"/>
                </a:solidFill>
                <a:latin typeface="Consolas"/>
                <a:ea typeface="Consolas"/>
                <a:cs typeface="Consolas"/>
                <a:sym typeface="Consolas"/>
              </a:rPr>
              <a:t>script</a:t>
            </a:r>
            <a:r>
              <a:rPr lang="en">
                <a:solidFill>
                  <a:srgbClr val="24292E"/>
                </a:solidFill>
              </a:rPr>
              <a:t> tag in this HTML application includes a </a:t>
            </a:r>
            <a:r>
              <a:rPr lang="en">
                <a:solidFill>
                  <a:srgbClr val="24292E"/>
                </a:solidFill>
                <a:latin typeface="Consolas"/>
                <a:ea typeface="Consolas"/>
                <a:cs typeface="Consolas"/>
                <a:sym typeface="Consolas"/>
              </a:rPr>
              <a:t>src</a:t>
            </a:r>
            <a:r>
              <a:rPr lang="en">
                <a:solidFill>
                  <a:srgbClr val="24292E"/>
                </a:solidFill>
              </a:rPr>
              <a:t> attribute that refers to an external JavaScript file.</a:t>
            </a:r>
            <a:endParaRPr>
              <a:solidFill>
                <a:srgbClr val="24292E"/>
              </a:solidFill>
            </a:endParaRPr>
          </a:p>
          <a:p>
            <a:pPr indent="-298450" lvl="1" marL="914400" rtl="0" algn="l">
              <a:lnSpc>
                <a:spcPct val="115000"/>
              </a:lnSpc>
              <a:spcBef>
                <a:spcPts val="0"/>
              </a:spcBef>
              <a:spcAft>
                <a:spcPts val="0"/>
              </a:spcAft>
              <a:buClr>
                <a:srgbClr val="24292E"/>
              </a:buClr>
              <a:buSzPts val="1100"/>
              <a:buChar char="○"/>
            </a:pPr>
            <a:r>
              <a:rPr lang="en">
                <a:solidFill>
                  <a:srgbClr val="24292E"/>
                </a:solidFill>
              </a:rPr>
              <a:t>The HTML file links to an external JavaScript file named </a:t>
            </a:r>
            <a:r>
              <a:rPr lang="en">
                <a:solidFill>
                  <a:srgbClr val="24292E"/>
                </a:solidFill>
                <a:latin typeface="Consolas"/>
                <a:ea typeface="Consolas"/>
                <a:cs typeface="Consolas"/>
                <a:sym typeface="Consolas"/>
              </a:rPr>
              <a:t>app.js</a:t>
            </a:r>
            <a:r>
              <a:rPr lang="en">
                <a:solidFill>
                  <a:srgbClr val="24292E"/>
                </a:solidFill>
              </a:rPr>
              <a:t>, but it does not contain JavaScript code itself.</a:t>
            </a:r>
            <a:endParaRPr>
              <a:solidFill>
                <a:srgbClr val="24292E"/>
              </a:solidFill>
            </a:endParaRPr>
          </a:p>
          <a:p>
            <a:pPr indent="-298450" lvl="1" marL="914400" rtl="0" algn="l">
              <a:lnSpc>
                <a:spcPct val="115000"/>
              </a:lnSpc>
              <a:spcBef>
                <a:spcPts val="0"/>
              </a:spcBef>
              <a:spcAft>
                <a:spcPts val="0"/>
              </a:spcAft>
              <a:buClr>
                <a:srgbClr val="24292E"/>
              </a:buClr>
              <a:buSzPts val="1100"/>
              <a:buChar char="○"/>
            </a:pPr>
            <a:r>
              <a:rPr lang="en">
                <a:solidFill>
                  <a:srgbClr val="24292E"/>
                </a:solidFill>
              </a:rPr>
              <a:t>If </a:t>
            </a:r>
            <a:r>
              <a:rPr lang="en">
                <a:solidFill>
                  <a:srgbClr val="24292E"/>
                </a:solidFill>
                <a:latin typeface="Consolas"/>
                <a:ea typeface="Consolas"/>
                <a:cs typeface="Consolas"/>
                <a:sym typeface="Consolas"/>
              </a:rPr>
              <a:t>app.js</a:t>
            </a:r>
            <a:r>
              <a:rPr lang="en">
                <a:solidFill>
                  <a:srgbClr val="24292E"/>
                </a:solidFill>
              </a:rPr>
              <a:t> were inside a directory called </a:t>
            </a:r>
            <a:r>
              <a:rPr lang="en">
                <a:solidFill>
                  <a:srgbClr val="24292E"/>
                </a:solidFill>
                <a:latin typeface="Consolas"/>
                <a:ea typeface="Consolas"/>
                <a:cs typeface="Consolas"/>
                <a:sym typeface="Consolas"/>
              </a:rPr>
              <a:t>static</a:t>
            </a:r>
            <a:r>
              <a:rPr lang="en">
                <a:solidFill>
                  <a:srgbClr val="24292E"/>
                </a:solidFill>
              </a:rPr>
              <a:t>, the </a:t>
            </a:r>
            <a:r>
              <a:rPr lang="en">
                <a:solidFill>
                  <a:srgbClr val="24292E"/>
                </a:solidFill>
                <a:latin typeface="Consolas"/>
                <a:ea typeface="Consolas"/>
                <a:cs typeface="Consolas"/>
                <a:sym typeface="Consolas"/>
              </a:rPr>
              <a:t>src</a:t>
            </a:r>
            <a:r>
              <a:rPr lang="en">
                <a:solidFill>
                  <a:srgbClr val="24292E"/>
                </a:solidFill>
              </a:rPr>
              <a:t> would contain the appropriate path to that file: </a:t>
            </a:r>
            <a:r>
              <a:rPr lang="en">
                <a:solidFill>
                  <a:srgbClr val="24292E"/>
                </a:solidFill>
                <a:latin typeface="Consolas"/>
                <a:ea typeface="Consolas"/>
                <a:cs typeface="Consolas"/>
                <a:sym typeface="Consolas"/>
              </a:rPr>
              <a:t>&lt;script src="static/app.js"&gt;</a:t>
            </a:r>
            <a:r>
              <a:rPr lang="en">
                <a:solidFill>
                  <a:srgbClr val="24292E"/>
                </a:solidFill>
              </a:rPr>
              <a:t>.</a:t>
            </a:r>
            <a:endParaRPr>
              <a:solidFill>
                <a:srgbClr val="24292E"/>
              </a:solidFill>
            </a:endParaRPr>
          </a:p>
          <a:p>
            <a:pPr indent="-298450" lvl="0" marL="457200" rtl="0" algn="l">
              <a:lnSpc>
                <a:spcPct val="115000"/>
              </a:lnSpc>
              <a:spcBef>
                <a:spcPts val="0"/>
              </a:spcBef>
              <a:spcAft>
                <a:spcPts val="0"/>
              </a:spcAft>
              <a:buClr>
                <a:srgbClr val="24292E"/>
              </a:buClr>
              <a:buSzPts val="1100"/>
              <a:buChar char="●"/>
            </a:pPr>
            <a:r>
              <a:rPr lang="en">
                <a:solidFill>
                  <a:srgbClr val="24292E"/>
                </a:solidFill>
              </a:rPr>
              <a:t>Next, open </a:t>
            </a:r>
            <a:r>
              <a:rPr lang="en">
                <a:solidFill>
                  <a:srgbClr val="0366D6"/>
                </a:solidFill>
                <a:uFill>
                  <a:noFill/>
                </a:uFill>
                <a:hlinkClick r:id="rId3">
                  <a:extLst>
                    <a:ext uri="{A12FA001-AC4F-418D-AE19-62706E023703}">
                      <ahyp:hlinkClr val="tx"/>
                    </a:ext>
                  </a:extLst>
                </a:hlinkClick>
              </a:rPr>
              <a:t>Activities/01-Ins_JavaScript/Solved/app.js</a:t>
            </a:r>
            <a:r>
              <a:rPr lang="en">
                <a:solidFill>
                  <a:srgbClr val="24292E"/>
                </a:solidFill>
              </a:rPr>
              <a:t>, whose code is simply:</a:t>
            </a:r>
            <a:br>
              <a:rPr lang="en">
                <a:solidFill>
                  <a:srgbClr val="24292E"/>
                </a:solidFill>
              </a:rPr>
            </a:br>
            <a:r>
              <a:rPr lang="en">
                <a:solidFill>
                  <a:srgbClr val="24292E"/>
                </a:solidFill>
                <a:highlight>
                  <a:srgbClr val="F6F8FA"/>
                </a:highlight>
                <a:latin typeface="Consolas"/>
                <a:ea typeface="Consolas"/>
                <a:cs typeface="Consolas"/>
                <a:sym typeface="Consolas"/>
              </a:rPr>
              <a:t>console.</a:t>
            </a:r>
            <a:r>
              <a:rPr lang="en">
                <a:solidFill>
                  <a:srgbClr val="6F42C1"/>
                </a:solidFill>
                <a:highlight>
                  <a:srgbClr val="F6F8FA"/>
                </a:highlight>
                <a:latin typeface="Consolas"/>
                <a:ea typeface="Consolas"/>
                <a:cs typeface="Consolas"/>
                <a:sym typeface="Consolas"/>
              </a:rPr>
              <a:t>log</a:t>
            </a:r>
            <a:r>
              <a:rPr lang="en">
                <a:solidFill>
                  <a:srgbClr val="24292E"/>
                </a:solidFill>
                <a:highlight>
                  <a:srgbClr val="F6F8FA"/>
                </a:highlight>
                <a:latin typeface="Consolas"/>
                <a:ea typeface="Consolas"/>
                <a:cs typeface="Consolas"/>
                <a:sym typeface="Consolas"/>
              </a:rPr>
              <a:t>(</a:t>
            </a:r>
            <a:r>
              <a:rPr lang="en">
                <a:solidFill>
                  <a:srgbClr val="032F62"/>
                </a:solidFill>
                <a:highlight>
                  <a:srgbClr val="F6F8FA"/>
                </a:highlight>
                <a:latin typeface="Consolas"/>
                <a:ea typeface="Consolas"/>
                <a:cs typeface="Consolas"/>
                <a:sym typeface="Consolas"/>
              </a:rPr>
              <a:t>"My script is stored outside of the HTML!"</a:t>
            </a:r>
            <a:r>
              <a:rPr lang="en">
                <a:solidFill>
                  <a:srgbClr val="24292E"/>
                </a:solidFill>
                <a:highlight>
                  <a:srgbClr val="F6F8FA"/>
                </a:highlight>
                <a:latin typeface="Consolas"/>
                <a:ea typeface="Consolas"/>
                <a:cs typeface="Consolas"/>
                <a:sym typeface="Consolas"/>
              </a:rPr>
              <a:t>);</a:t>
            </a:r>
            <a:endParaRPr>
              <a:solidFill>
                <a:srgbClr val="24292E"/>
              </a:solidFill>
              <a:highlight>
                <a:srgbClr val="F6F8FA"/>
              </a:highlight>
              <a:latin typeface="Consolas"/>
              <a:ea typeface="Consolas"/>
              <a:cs typeface="Consolas"/>
              <a:sym typeface="Consolas"/>
            </a:endParaRPr>
          </a:p>
          <a:p>
            <a:pPr indent="-298450" lvl="1" marL="914400" rtl="0" algn="l">
              <a:lnSpc>
                <a:spcPct val="115000"/>
              </a:lnSpc>
              <a:spcBef>
                <a:spcPts val="0"/>
              </a:spcBef>
              <a:spcAft>
                <a:spcPts val="0"/>
              </a:spcAft>
              <a:buClr>
                <a:srgbClr val="24292E"/>
              </a:buClr>
              <a:buSzPts val="1100"/>
              <a:buChar char="○"/>
            </a:pPr>
            <a:r>
              <a:rPr lang="en">
                <a:solidFill>
                  <a:srgbClr val="24292E"/>
                </a:solidFill>
              </a:rPr>
              <a:t>The code inside this external file will run as if it were included within the HTML itself. The console message from the developer will be printed as soon as the webpage loads.</a:t>
            </a:r>
            <a:endParaRPr>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91440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b583e51cab_0_1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b583e51cab_0_1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 name="Shape 1256"/>
        <p:cNvGrpSpPr/>
        <p:nvPr/>
      </p:nvGrpSpPr>
      <p:grpSpPr>
        <a:xfrm>
          <a:off x="0" y="0"/>
          <a:ext cx="0" cy="0"/>
          <a:chOff x="0" y="0"/>
          <a:chExt cx="0" cy="0"/>
        </a:xfrm>
      </p:grpSpPr>
      <p:sp>
        <p:nvSpPr>
          <p:cNvPr id="1257" name="Google Shape;1257;gb583e51cab_0_3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8" name="Google Shape;1258;gb583e51cab_0_3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endParaRPr>
          </a:p>
          <a:p>
            <a:pPr indent="-298450" lvl="0" marL="457200" rtl="0" algn="l">
              <a:lnSpc>
                <a:spcPct val="115000"/>
              </a:lnSpc>
              <a:spcBef>
                <a:spcPts val="300"/>
              </a:spcBef>
              <a:spcAft>
                <a:spcPts val="0"/>
              </a:spcAft>
              <a:buClr>
                <a:srgbClr val="24292E"/>
              </a:buClr>
              <a:buSzPts val="1100"/>
              <a:buChar char="●"/>
            </a:pPr>
            <a:r>
              <a:rPr lang="en">
                <a:solidFill>
                  <a:srgbClr val="24292E"/>
                </a:solidFill>
              </a:rPr>
              <a:t>Load up </a:t>
            </a:r>
            <a:r>
              <a:rPr lang="en">
                <a:solidFill>
                  <a:srgbClr val="0366D6"/>
                </a:solidFill>
                <a:uFill>
                  <a:noFill/>
                </a:uFill>
                <a:hlinkClick r:id="rId2">
                  <a:extLst>
                    <a:ext uri="{A12FA001-AC4F-418D-AE19-62706E023703}">
                      <ahyp:hlinkClr val="tx"/>
                    </a:ext>
                  </a:extLst>
                </a:hlinkClick>
              </a:rPr>
              <a:t>01-Ins_JavaScript/Solved/script-outside.html</a:t>
            </a:r>
            <a:r>
              <a:rPr lang="en">
                <a:solidFill>
                  <a:srgbClr val="24292E"/>
                </a:solidFill>
              </a:rPr>
              <a:t> within the browser and open the inspector's console to show the class the message that is printed.</a:t>
            </a:r>
            <a:endParaRPr>
              <a:solidFill>
                <a:srgbClr val="24292E"/>
              </a:solidFill>
            </a:endParaRPr>
          </a:p>
          <a:p>
            <a:pPr indent="-298450" lvl="0" marL="457200" rtl="0" algn="l">
              <a:lnSpc>
                <a:spcPct val="115000"/>
              </a:lnSpc>
              <a:spcBef>
                <a:spcPts val="0"/>
              </a:spcBef>
              <a:spcAft>
                <a:spcPts val="0"/>
              </a:spcAft>
              <a:buClr>
                <a:srgbClr val="24292E"/>
              </a:buClr>
              <a:buSzPts val="1100"/>
              <a:buChar char="●"/>
            </a:pPr>
            <a:r>
              <a:rPr lang="en">
                <a:solidFill>
                  <a:srgbClr val="24292E"/>
                </a:solidFill>
              </a:rPr>
              <a:t>Let the class know that using external JavaScript files is far more common than writing JavaScript into the HTML itself since this allows developers to easily reuse code.</a:t>
            </a:r>
            <a:endParaRPr>
              <a:solidFill>
                <a:srgbClr val="24292E"/>
              </a:solidFill>
            </a:endParaRPr>
          </a:p>
          <a:p>
            <a:pPr indent="-298450" lvl="1" marL="914400" rtl="0" algn="l">
              <a:lnSpc>
                <a:spcPct val="115000"/>
              </a:lnSpc>
              <a:spcBef>
                <a:spcPts val="0"/>
              </a:spcBef>
              <a:spcAft>
                <a:spcPts val="0"/>
              </a:spcAft>
              <a:buClr>
                <a:srgbClr val="24292E"/>
              </a:buClr>
              <a:buSzPts val="1100"/>
              <a:buChar char="○"/>
            </a:pPr>
            <a:r>
              <a:rPr lang="en">
                <a:solidFill>
                  <a:srgbClr val="24292E"/>
                </a:solidFill>
              </a:rPr>
              <a:t>When the same code is used on multiple sites or HTML pages, it makes sense to have the JavaScript code separated into its own </a:t>
            </a:r>
            <a:r>
              <a:rPr lang="en">
                <a:solidFill>
                  <a:srgbClr val="24292E"/>
                </a:solidFill>
                <a:latin typeface="Consolas"/>
                <a:ea typeface="Consolas"/>
                <a:cs typeface="Consolas"/>
                <a:sym typeface="Consolas"/>
              </a:rPr>
              <a:t>js</a:t>
            </a:r>
            <a:r>
              <a:rPr lang="en">
                <a:solidFill>
                  <a:srgbClr val="24292E"/>
                </a:solidFill>
              </a:rPr>
              <a:t> file.</a:t>
            </a:r>
            <a:endParaRPr>
              <a:solidFill>
                <a:srgbClr val="24292E"/>
              </a:solidFill>
            </a:endParaRPr>
          </a:p>
          <a:p>
            <a:pPr indent="-298450" lvl="1" marL="914400" rtl="0" algn="l">
              <a:lnSpc>
                <a:spcPct val="115000"/>
              </a:lnSpc>
              <a:spcBef>
                <a:spcPts val="0"/>
              </a:spcBef>
              <a:spcAft>
                <a:spcPts val="0"/>
              </a:spcAft>
              <a:buClr>
                <a:srgbClr val="24292E"/>
              </a:buClr>
              <a:buSzPts val="1100"/>
              <a:buChar char="○"/>
            </a:pPr>
            <a:r>
              <a:rPr lang="en">
                <a:solidFill>
                  <a:srgbClr val="24292E"/>
                </a:solidFill>
              </a:rPr>
              <a:t>If necessary, reiterate that linking an external JavaScript file inside the HTML file is essentially the same as copying and pasting the code inside the </a:t>
            </a:r>
            <a:r>
              <a:rPr lang="en">
                <a:solidFill>
                  <a:srgbClr val="24292E"/>
                </a:solidFill>
                <a:latin typeface="Consolas"/>
                <a:ea typeface="Consolas"/>
                <a:cs typeface="Consolas"/>
                <a:sym typeface="Consolas"/>
              </a:rPr>
              <a:t>&lt;script&gt;</a:t>
            </a:r>
            <a:r>
              <a:rPr lang="en">
                <a:solidFill>
                  <a:srgbClr val="24292E"/>
                </a:solidFill>
              </a:rPr>
              <a:t> tags.</a:t>
            </a:r>
            <a:endParaRPr>
              <a:solidFill>
                <a:srgbClr val="24292E"/>
              </a:solidFill>
            </a:endParaRPr>
          </a:p>
          <a:p>
            <a:pPr indent="-298450" lvl="0" marL="457200" rtl="0" algn="l">
              <a:lnSpc>
                <a:spcPct val="115000"/>
              </a:lnSpc>
              <a:spcBef>
                <a:spcPts val="0"/>
              </a:spcBef>
              <a:spcAft>
                <a:spcPts val="0"/>
              </a:spcAft>
              <a:buClr>
                <a:srgbClr val="24292E"/>
              </a:buClr>
              <a:buSzPts val="1100"/>
              <a:buChar char="●"/>
            </a:pPr>
            <a:r>
              <a:rPr lang="en">
                <a:solidFill>
                  <a:srgbClr val="24292E"/>
                </a:solidFill>
              </a:rPr>
              <a:t>Emphasize that when more than one external script file is referenced inside the HTML document, the order matters!</a:t>
            </a:r>
            <a:endParaRPr>
              <a:solidFill>
                <a:srgbClr val="24292E"/>
              </a:solidFill>
            </a:endParaRPr>
          </a:p>
          <a:p>
            <a:pPr indent="-298450" lvl="1" marL="914400" rtl="0" algn="l">
              <a:lnSpc>
                <a:spcPct val="115000"/>
              </a:lnSpc>
              <a:spcBef>
                <a:spcPts val="0"/>
              </a:spcBef>
              <a:spcAft>
                <a:spcPts val="0"/>
              </a:spcAft>
              <a:buClr>
                <a:srgbClr val="24292E"/>
              </a:buClr>
              <a:buSzPts val="1100"/>
              <a:buChar char="○"/>
            </a:pPr>
            <a:r>
              <a:rPr lang="en">
                <a:solidFill>
                  <a:srgbClr val="24292E"/>
                </a:solidFill>
              </a:rPr>
              <a:t>For example, if a variable that is declared in one JavaScript file is used inside another, the file in which it is declared must be referenced first in the HTML document.</a:t>
            </a:r>
            <a:endParaRPr>
              <a:solidFill>
                <a:srgbClr val="24292E"/>
              </a:solidFill>
            </a:endParaRPr>
          </a:p>
          <a:p>
            <a:pPr indent="-298450" lvl="0" marL="457200" rtl="0" algn="l">
              <a:lnSpc>
                <a:spcPct val="115000"/>
              </a:lnSpc>
              <a:spcBef>
                <a:spcPts val="0"/>
              </a:spcBef>
              <a:spcAft>
                <a:spcPts val="0"/>
              </a:spcAft>
              <a:buClr>
                <a:srgbClr val="24292E"/>
              </a:buClr>
              <a:buSzPts val="1100"/>
              <a:buChar char="●"/>
            </a:pPr>
            <a:r>
              <a:rPr lang="en">
                <a:solidFill>
                  <a:srgbClr val="24292E"/>
                </a:solidFill>
              </a:rPr>
              <a:t>Answer whatever questions students may have before moving onto the next activity.</a:t>
            </a:r>
            <a:endParaRPr>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300"/>
              </a:spcBef>
              <a:spcAft>
                <a:spcPts val="0"/>
              </a:spcAft>
              <a:buNone/>
            </a:pPr>
            <a:r>
              <a:t/>
            </a:r>
            <a:endParaRPr sz="1200">
              <a:solidFill>
                <a:srgbClr val="24292E"/>
              </a:solidFill>
            </a:endParaRPr>
          </a:p>
          <a:p>
            <a:pPr indent="0" lvl="0" marL="91440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3" name="Shape 1263"/>
        <p:cNvGrpSpPr/>
        <p:nvPr/>
      </p:nvGrpSpPr>
      <p:grpSpPr>
        <a:xfrm>
          <a:off x="0" y="0"/>
          <a:ext cx="0" cy="0"/>
          <a:chOff x="0" y="0"/>
          <a:chExt cx="0" cy="0"/>
        </a:xfrm>
      </p:grpSpPr>
      <p:sp>
        <p:nvSpPr>
          <p:cNvPr id="1264" name="Google Shape;1264;gbaf1b094fb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5" name="Google Shape;1265;gbaf1b094fb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9" name="Shape 1269"/>
        <p:cNvGrpSpPr/>
        <p:nvPr/>
      </p:nvGrpSpPr>
      <p:grpSpPr>
        <a:xfrm>
          <a:off x="0" y="0"/>
          <a:ext cx="0" cy="0"/>
          <a:chOff x="0" y="0"/>
          <a:chExt cx="0" cy="0"/>
        </a:xfrm>
      </p:grpSpPr>
      <p:sp>
        <p:nvSpPr>
          <p:cNvPr id="1270" name="Google Shape;1270;gb583e51cab_0_5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1" name="Google Shape;1271;gb583e51cab_0_5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1.3</a:t>
            </a:r>
            <a:endParaRPr b="1">
              <a:solidFill>
                <a:schemeClr val="dk1"/>
              </a:solidFill>
            </a:endParaRPr>
          </a:p>
          <a:p>
            <a:pPr indent="0" lvl="0" marL="0" rtl="0" algn="l">
              <a:spcBef>
                <a:spcPts val="0"/>
              </a:spcBef>
              <a:spcAft>
                <a:spcPts val="0"/>
              </a:spcAft>
              <a:buNone/>
            </a:pPr>
            <a:r>
              <a:t/>
            </a:r>
            <a:endParaRPr b="1">
              <a:solidFill>
                <a:schemeClr val="dk1"/>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Files:</a:t>
            </a:r>
            <a:endParaRPr sz="1200">
              <a:solidFill>
                <a:srgbClr val="24292E"/>
              </a:solidFill>
            </a:endParaRPr>
          </a:p>
          <a:p>
            <a:pPr indent="-304800" lvl="1" marL="914400" rtl="0" algn="l">
              <a:lnSpc>
                <a:spcPct val="115000"/>
              </a:lnSpc>
              <a:spcBef>
                <a:spcPts val="0"/>
              </a:spcBef>
              <a:spcAft>
                <a:spcPts val="0"/>
              </a:spcAft>
              <a:buClr>
                <a:srgbClr val="24292E"/>
              </a:buClr>
              <a:buSzPts val="1200"/>
              <a:buChar char="○"/>
            </a:pPr>
            <a:r>
              <a:rPr lang="en" sz="1200">
                <a:solidFill>
                  <a:srgbClr val="24292E"/>
                </a:solidFill>
              </a:rPr>
              <a:t>1-HelloVariableWorld</a:t>
            </a:r>
            <a:endParaRPr sz="1200">
              <a:solidFill>
                <a:srgbClr val="24292E"/>
              </a:solidFill>
            </a:endParaRPr>
          </a:p>
          <a:p>
            <a:pPr indent="-304800" lvl="2" marL="1371600" rtl="0" algn="l">
              <a:lnSpc>
                <a:spcPct val="115000"/>
              </a:lnSpc>
              <a:spcBef>
                <a:spcPts val="0"/>
              </a:spcBef>
              <a:spcAft>
                <a:spcPts val="0"/>
              </a:spcAft>
              <a:buClr>
                <a:srgbClr val="24292E"/>
              </a:buClr>
              <a:buSzPts val="1200"/>
              <a:buChar char="■"/>
            </a:pPr>
            <a:r>
              <a:rPr lang="en" sz="1200">
                <a:solidFill>
                  <a:srgbClr val="0366D6"/>
                </a:solidFill>
                <a:uFill>
                  <a:noFill/>
                </a:uFill>
                <a:hlinkClick r:id="rId2">
                  <a:extLst>
                    <a:ext uri="{A12FA001-AC4F-418D-AE19-62706E023703}">
                      <ahyp:hlinkClr val="tx"/>
                    </a:ext>
                  </a:extLst>
                </a:hlinkClick>
              </a:rPr>
              <a:t>python_hello_variable_world.py</a:t>
            </a:r>
            <a:endParaRPr sz="1200">
              <a:solidFill>
                <a:srgbClr val="0366D6"/>
              </a:solidFill>
            </a:endParaRPr>
          </a:p>
          <a:p>
            <a:pPr indent="-304800" lvl="2" marL="1371600" rtl="0" algn="l">
              <a:lnSpc>
                <a:spcPct val="115000"/>
              </a:lnSpc>
              <a:spcBef>
                <a:spcPts val="0"/>
              </a:spcBef>
              <a:spcAft>
                <a:spcPts val="0"/>
              </a:spcAft>
              <a:buClr>
                <a:srgbClr val="24292E"/>
              </a:buClr>
              <a:buSzPts val="1200"/>
              <a:buChar char="■"/>
            </a:pPr>
            <a:r>
              <a:rPr lang="en" sz="1200">
                <a:solidFill>
                  <a:srgbClr val="0366D6"/>
                </a:solidFill>
                <a:uFill>
                  <a:noFill/>
                </a:uFill>
                <a:hlinkClick r:id="rId3">
                  <a:extLst>
                    <a:ext uri="{A12FA001-AC4F-418D-AE19-62706E023703}">
                      <ahyp:hlinkClr val="tx"/>
                    </a:ext>
                  </a:extLst>
                </a:hlinkClick>
              </a:rPr>
              <a:t>hello-variable-world.js</a:t>
            </a:r>
            <a:endParaRPr sz="1200">
              <a:solidFill>
                <a:srgbClr val="0366D6"/>
              </a:solidFill>
            </a:endParaRPr>
          </a:p>
          <a:p>
            <a:pPr indent="-304800" lvl="2" marL="1371600" rtl="0" algn="l">
              <a:lnSpc>
                <a:spcPct val="115000"/>
              </a:lnSpc>
              <a:spcBef>
                <a:spcPts val="0"/>
              </a:spcBef>
              <a:spcAft>
                <a:spcPts val="0"/>
              </a:spcAft>
              <a:buClr>
                <a:srgbClr val="24292E"/>
              </a:buClr>
              <a:buSzPts val="1200"/>
              <a:buChar char="■"/>
            </a:pPr>
            <a:r>
              <a:rPr lang="en" sz="1200">
                <a:solidFill>
                  <a:srgbClr val="0366D6"/>
                </a:solidFill>
                <a:uFill>
                  <a:noFill/>
                </a:uFill>
                <a:hlinkClick r:id="rId4">
                  <a:extLst>
                    <a:ext uri="{A12FA001-AC4F-418D-AE19-62706E023703}">
                      <ahyp:hlinkClr val="tx"/>
                    </a:ext>
                  </a:extLst>
                </a:hlinkClick>
              </a:rPr>
              <a:t>hello-variable-world.html</a:t>
            </a:r>
            <a:endParaRPr sz="1200">
              <a:solidFill>
                <a:srgbClr val="0366D6"/>
              </a:solidFill>
            </a:endParaRPr>
          </a:p>
          <a:p>
            <a:pPr indent="-304800" lvl="1" marL="914400" rtl="0" algn="l">
              <a:lnSpc>
                <a:spcPct val="115000"/>
              </a:lnSpc>
              <a:spcBef>
                <a:spcPts val="0"/>
              </a:spcBef>
              <a:spcAft>
                <a:spcPts val="0"/>
              </a:spcAft>
              <a:buClr>
                <a:srgbClr val="24292E"/>
              </a:buClr>
              <a:buSzPts val="1200"/>
              <a:buChar char="○"/>
            </a:pPr>
            <a:r>
              <a:rPr lang="en" sz="1200">
                <a:solidFill>
                  <a:srgbClr val="24292E"/>
                </a:solidFill>
              </a:rPr>
              <a:t>2-Conditional Check</a:t>
            </a:r>
            <a:endParaRPr sz="1200">
              <a:solidFill>
                <a:srgbClr val="24292E"/>
              </a:solidFill>
            </a:endParaRPr>
          </a:p>
          <a:p>
            <a:pPr indent="-304800" lvl="2" marL="1371600" rtl="0" algn="l">
              <a:lnSpc>
                <a:spcPct val="115000"/>
              </a:lnSpc>
              <a:spcBef>
                <a:spcPts val="0"/>
              </a:spcBef>
              <a:spcAft>
                <a:spcPts val="0"/>
              </a:spcAft>
              <a:buClr>
                <a:srgbClr val="24292E"/>
              </a:buClr>
              <a:buSzPts val="1200"/>
              <a:buChar char="■"/>
            </a:pPr>
            <a:r>
              <a:rPr lang="en" sz="1200">
                <a:solidFill>
                  <a:srgbClr val="0366D6"/>
                </a:solidFill>
                <a:uFill>
                  <a:noFill/>
                </a:uFill>
                <a:hlinkClick r:id="rId5">
                  <a:extLst>
                    <a:ext uri="{A12FA001-AC4F-418D-AE19-62706E023703}">
                      <ahyp:hlinkClr val="tx"/>
                    </a:ext>
                  </a:extLst>
                </a:hlinkClick>
              </a:rPr>
              <a:t>python_conditional_check.py</a:t>
            </a:r>
            <a:endParaRPr sz="1200">
              <a:solidFill>
                <a:srgbClr val="0366D6"/>
              </a:solidFill>
            </a:endParaRPr>
          </a:p>
          <a:p>
            <a:pPr indent="-304800" lvl="2" marL="1371600" rtl="0" algn="l">
              <a:lnSpc>
                <a:spcPct val="115000"/>
              </a:lnSpc>
              <a:spcBef>
                <a:spcPts val="0"/>
              </a:spcBef>
              <a:spcAft>
                <a:spcPts val="0"/>
              </a:spcAft>
              <a:buClr>
                <a:srgbClr val="24292E"/>
              </a:buClr>
              <a:buSzPts val="1200"/>
              <a:buChar char="■"/>
            </a:pPr>
            <a:r>
              <a:rPr lang="en" sz="1200">
                <a:solidFill>
                  <a:srgbClr val="0366D6"/>
                </a:solidFill>
                <a:uFill>
                  <a:noFill/>
                </a:uFill>
                <a:hlinkClick r:id="rId6">
                  <a:extLst>
                    <a:ext uri="{A12FA001-AC4F-418D-AE19-62706E023703}">
                      <ahyp:hlinkClr val="tx"/>
                    </a:ext>
                  </a:extLst>
                </a:hlinkClick>
              </a:rPr>
              <a:t>conditional-check.js</a:t>
            </a:r>
            <a:endParaRPr sz="1200">
              <a:solidFill>
                <a:srgbClr val="0366D6"/>
              </a:solidFill>
            </a:endParaRPr>
          </a:p>
          <a:p>
            <a:pPr indent="-304800" lvl="2" marL="1371600" rtl="0" algn="l">
              <a:lnSpc>
                <a:spcPct val="115000"/>
              </a:lnSpc>
              <a:spcBef>
                <a:spcPts val="0"/>
              </a:spcBef>
              <a:spcAft>
                <a:spcPts val="0"/>
              </a:spcAft>
              <a:buClr>
                <a:srgbClr val="24292E"/>
              </a:buClr>
              <a:buSzPts val="1200"/>
              <a:buChar char="■"/>
            </a:pPr>
            <a:r>
              <a:rPr lang="en" sz="1200">
                <a:solidFill>
                  <a:srgbClr val="0366D6"/>
                </a:solidFill>
                <a:uFill>
                  <a:noFill/>
                </a:uFill>
                <a:hlinkClick r:id="rId7">
                  <a:extLst>
                    <a:ext uri="{A12FA001-AC4F-418D-AE19-62706E023703}">
                      <ahyp:hlinkClr val="tx"/>
                    </a:ext>
                  </a:extLst>
                </a:hlinkClick>
              </a:rPr>
              <a:t>conditional-check.html</a:t>
            </a:r>
            <a:endParaRPr sz="1200">
              <a:solidFill>
                <a:srgbClr val="0366D6"/>
              </a:solidFill>
            </a:endParaRPr>
          </a:p>
          <a:p>
            <a:pPr indent="0" lvl="0" marL="1371600" rtl="0" algn="l">
              <a:lnSpc>
                <a:spcPct val="115000"/>
              </a:lnSpc>
              <a:spcBef>
                <a:spcPts val="1200"/>
              </a:spcBef>
              <a:spcAft>
                <a:spcPts val="0"/>
              </a:spcAft>
              <a:buNone/>
            </a:pPr>
            <a:r>
              <a:t/>
            </a:r>
            <a:endParaRPr sz="1200">
              <a:solidFill>
                <a:srgbClr val="0366D6"/>
              </a:solidFill>
            </a:endParaRPr>
          </a:p>
          <a:p>
            <a:pPr indent="-304800" lvl="0" marL="457200" rtl="0" algn="l">
              <a:lnSpc>
                <a:spcPct val="115000"/>
              </a:lnSpc>
              <a:spcBef>
                <a:spcPts val="1200"/>
              </a:spcBef>
              <a:spcAft>
                <a:spcPts val="0"/>
              </a:spcAft>
              <a:buClr>
                <a:srgbClr val="24292E"/>
              </a:buClr>
              <a:buSzPts val="1200"/>
              <a:buChar char="●"/>
            </a:pPr>
            <a:r>
              <a:rPr lang="en" sz="1200">
                <a:solidFill>
                  <a:srgbClr val="24292E"/>
                </a:solidFill>
              </a:rPr>
              <a:t>For this activity, the class will work their way through some of the introductory Python scripts and translate them into JavaScript code. Make certain to point out the similarities/differences between these two programming languages while going over the code.</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Before opening up anything, explain that JavaScript and Python are logically and syntactically similar, so many of the skills learned from Python will translate into JavaScript.</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Explain that the following code examples will be sent out to use as a reference for future activities.</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When coding these activities, open up the original Python script next to the JavaScript code. This way students can easily compare and contrast the two languages.</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1200"/>
              </a:spcAft>
              <a:buNone/>
            </a:pPr>
            <a:r>
              <a:t/>
            </a:r>
            <a:endParaRPr sz="1200">
              <a:solidFill>
                <a:srgbClr val="24292E"/>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ba1792371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ba1792371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ba1792371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ba1792371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5" name="Shape 1305"/>
        <p:cNvGrpSpPr/>
        <p:nvPr/>
      </p:nvGrpSpPr>
      <p:grpSpPr>
        <a:xfrm>
          <a:off x="0" y="0"/>
          <a:ext cx="0" cy="0"/>
          <a:chOff x="0" y="0"/>
          <a:chExt cx="0" cy="0"/>
        </a:xfrm>
      </p:grpSpPr>
      <p:sp>
        <p:nvSpPr>
          <p:cNvPr id="1306" name="Google Shape;1306;gba17923715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7" name="Google Shape;1307;gba17923715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ba17923715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 name="Google Shape;1320;gba17923715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ba17923715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ba17923715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2.3 Everyone Do: From Python to JavaScript (0:15)</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1900">
                <a:solidFill>
                  <a:schemeClr val="dk1"/>
                </a:solidFill>
                <a:latin typeface="Roboto Light"/>
                <a:ea typeface="Roboto Light"/>
                <a:cs typeface="Roboto Light"/>
                <a:sym typeface="Roboto Light"/>
              </a:rPr>
              <a:t>In this activity, everyone will work their way through some of the introductory Python scripts and translate them into JavaScript code.</a:t>
            </a:r>
            <a:endParaRPr>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8" name="Shape 1338"/>
        <p:cNvGrpSpPr/>
        <p:nvPr/>
      </p:nvGrpSpPr>
      <p:grpSpPr>
        <a:xfrm>
          <a:off x="0" y="0"/>
          <a:ext cx="0" cy="0"/>
          <a:chOff x="0" y="0"/>
          <a:chExt cx="0" cy="0"/>
        </a:xfrm>
      </p:grpSpPr>
      <p:sp>
        <p:nvSpPr>
          <p:cNvPr id="1339" name="Google Shape;1339;gbaf1b094fb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0" name="Google Shape;1340;gbaf1b094fb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1" name="Shape 1351"/>
        <p:cNvGrpSpPr/>
        <p:nvPr/>
      </p:nvGrpSpPr>
      <p:grpSpPr>
        <a:xfrm>
          <a:off x="0" y="0"/>
          <a:ext cx="0" cy="0"/>
          <a:chOff x="0" y="0"/>
          <a:chExt cx="0" cy="0"/>
        </a:xfrm>
      </p:grpSpPr>
      <p:sp>
        <p:nvSpPr>
          <p:cNvPr id="1352" name="Google Shape;1352;gba17923715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3" name="Google Shape;1353;gba17923715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b583e51cab_0_1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b583e51cab_0_1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4" name="Shape 1364"/>
        <p:cNvGrpSpPr/>
        <p:nvPr/>
      </p:nvGrpSpPr>
      <p:grpSpPr>
        <a:xfrm>
          <a:off x="0" y="0"/>
          <a:ext cx="0" cy="0"/>
          <a:chOff x="0" y="0"/>
          <a:chExt cx="0" cy="0"/>
        </a:xfrm>
      </p:grpSpPr>
      <p:sp>
        <p:nvSpPr>
          <p:cNvPr id="1365" name="Google Shape;1365;gba17923715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6" name="Google Shape;1366;gba17923715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 name="Shape 1377"/>
        <p:cNvGrpSpPr/>
        <p:nvPr/>
      </p:nvGrpSpPr>
      <p:grpSpPr>
        <a:xfrm>
          <a:off x="0" y="0"/>
          <a:ext cx="0" cy="0"/>
          <a:chOff x="0" y="0"/>
          <a:chExt cx="0" cy="0"/>
        </a:xfrm>
      </p:grpSpPr>
      <p:sp>
        <p:nvSpPr>
          <p:cNvPr id="1378" name="Google Shape;1378;gbaf1b094fb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 name="Google Shape;1379;gbaf1b094fb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0" name="Shape 1390"/>
        <p:cNvGrpSpPr/>
        <p:nvPr/>
      </p:nvGrpSpPr>
      <p:grpSpPr>
        <a:xfrm>
          <a:off x="0" y="0"/>
          <a:ext cx="0" cy="0"/>
          <a:chOff x="0" y="0"/>
          <a:chExt cx="0" cy="0"/>
        </a:xfrm>
      </p:grpSpPr>
      <p:sp>
        <p:nvSpPr>
          <p:cNvPr id="1391" name="Google Shape;1391;gbaf1b094fb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2" name="Google Shape;1392;gbaf1b094fb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5" name="Shape 1395"/>
        <p:cNvGrpSpPr/>
        <p:nvPr/>
      </p:nvGrpSpPr>
      <p:grpSpPr>
        <a:xfrm>
          <a:off x="0" y="0"/>
          <a:ext cx="0" cy="0"/>
          <a:chOff x="0" y="0"/>
          <a:chExt cx="0" cy="0"/>
        </a:xfrm>
      </p:grpSpPr>
      <p:sp>
        <p:nvSpPr>
          <p:cNvPr id="1396" name="Google Shape;1396;gbaf1b094fb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7" name="Google Shape;1397;gbaf1b094fb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3.1 Instructor Do: Variables, Arrays, and Objects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1" name="Shape 1401"/>
        <p:cNvGrpSpPr/>
        <p:nvPr/>
      </p:nvGrpSpPr>
      <p:grpSpPr>
        <a:xfrm>
          <a:off x="0" y="0"/>
          <a:ext cx="0" cy="0"/>
          <a:chOff x="0" y="0"/>
          <a:chExt cx="0" cy="0"/>
        </a:xfrm>
      </p:grpSpPr>
      <p:sp>
        <p:nvSpPr>
          <p:cNvPr id="1402" name="Google Shape;1402;gba17923715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3" name="Google Shape;1403;gba17923715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3.2 Everyone Do: JavaScript Arrays (0:15)</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baf1b094fb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baf1b094fb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baf1b094fb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baf1b094fb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6" name="Shape 1426"/>
        <p:cNvGrpSpPr/>
        <p:nvPr/>
      </p:nvGrpSpPr>
      <p:grpSpPr>
        <a:xfrm>
          <a:off x="0" y="0"/>
          <a:ext cx="0" cy="0"/>
          <a:chOff x="0" y="0"/>
          <a:chExt cx="0" cy="0"/>
        </a:xfrm>
      </p:grpSpPr>
      <p:sp>
        <p:nvSpPr>
          <p:cNvPr id="1427" name="Google Shape;1427;gbaf1b094fb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8" name="Google Shape;1428;gbaf1b094fb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 name="Shape 1439"/>
        <p:cNvGrpSpPr/>
        <p:nvPr/>
      </p:nvGrpSpPr>
      <p:grpSpPr>
        <a:xfrm>
          <a:off x="0" y="0"/>
          <a:ext cx="0" cy="0"/>
          <a:chOff x="0" y="0"/>
          <a:chExt cx="0" cy="0"/>
        </a:xfrm>
      </p:grpSpPr>
      <p:sp>
        <p:nvSpPr>
          <p:cNvPr id="1440" name="Google Shape;1440;gbaf1b094fb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1" name="Google Shape;1441;gbaf1b094fb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1" name="Shape 1451"/>
        <p:cNvGrpSpPr/>
        <p:nvPr/>
      </p:nvGrpSpPr>
      <p:grpSpPr>
        <a:xfrm>
          <a:off x="0" y="0"/>
          <a:ext cx="0" cy="0"/>
          <a:chOff x="0" y="0"/>
          <a:chExt cx="0" cy="0"/>
        </a:xfrm>
      </p:grpSpPr>
      <p:sp>
        <p:nvSpPr>
          <p:cNvPr id="1452" name="Google Shape;1452;gbaf1b094fb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3" name="Google Shape;1453;gbaf1b094fb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135fa3b81f0_0_1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135fa3b81f0_0_1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 name="Shape 1456"/>
        <p:cNvGrpSpPr/>
        <p:nvPr/>
      </p:nvGrpSpPr>
      <p:grpSpPr>
        <a:xfrm>
          <a:off x="0" y="0"/>
          <a:ext cx="0" cy="0"/>
          <a:chOff x="0" y="0"/>
          <a:chExt cx="0" cy="0"/>
        </a:xfrm>
      </p:grpSpPr>
      <p:sp>
        <p:nvSpPr>
          <p:cNvPr id="1457" name="Google Shape;1457;gbaf1b094fb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8" name="Google Shape;1458;gbaf1b094fb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4.1 Instructor Do: for Loops (0:05)</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2" name="Shape 1462"/>
        <p:cNvGrpSpPr/>
        <p:nvPr/>
      </p:nvGrpSpPr>
      <p:grpSpPr>
        <a:xfrm>
          <a:off x="0" y="0"/>
          <a:ext cx="0" cy="0"/>
          <a:chOff x="0" y="0"/>
          <a:chExt cx="0" cy="0"/>
        </a:xfrm>
      </p:grpSpPr>
      <p:sp>
        <p:nvSpPr>
          <p:cNvPr id="1463" name="Google Shape;1463;g135fa3b81f0_0_2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4" name="Google Shape;1464;g135fa3b81f0_0_2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8" name="Shape 1478"/>
        <p:cNvGrpSpPr/>
        <p:nvPr/>
      </p:nvGrpSpPr>
      <p:grpSpPr>
        <a:xfrm>
          <a:off x="0" y="0"/>
          <a:ext cx="0" cy="0"/>
          <a:chOff x="0" y="0"/>
          <a:chExt cx="0" cy="0"/>
        </a:xfrm>
      </p:grpSpPr>
      <p:sp>
        <p:nvSpPr>
          <p:cNvPr id="1479" name="Google Shape;1479;g135fa3b81f0_0_2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0" name="Google Shape;1480;g135fa3b81f0_0_2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4" name="Shape 1494"/>
        <p:cNvGrpSpPr/>
        <p:nvPr/>
      </p:nvGrpSpPr>
      <p:grpSpPr>
        <a:xfrm>
          <a:off x="0" y="0"/>
          <a:ext cx="0" cy="0"/>
          <a:chOff x="0" y="0"/>
          <a:chExt cx="0" cy="0"/>
        </a:xfrm>
      </p:grpSpPr>
      <p:sp>
        <p:nvSpPr>
          <p:cNvPr id="1495" name="Google Shape;1495;gb99acba685_0_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6" name="Google Shape;1496;gb99acba685_0_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4.2 Students Do: Movie Scores  (0:15)</a:t>
            </a:r>
            <a:endParaRPr b="1">
              <a:solidFill>
                <a:srgbClr val="FF0000"/>
              </a:solidFill>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1" name="Shape 1501"/>
        <p:cNvGrpSpPr/>
        <p:nvPr/>
      </p:nvGrpSpPr>
      <p:grpSpPr>
        <a:xfrm>
          <a:off x="0" y="0"/>
          <a:ext cx="0" cy="0"/>
          <a:chOff x="0" y="0"/>
          <a:chExt cx="0" cy="0"/>
        </a:xfrm>
      </p:grpSpPr>
      <p:sp>
        <p:nvSpPr>
          <p:cNvPr id="1502" name="Google Shape;1502;gbaf1b094fb_0_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3" name="Google Shape;1503;gbaf1b094fb_0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 4.2 Students Do: Movie Scores  (0:15)</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In this activity, students will use `for` loops and conditional statements with comparison operators to determine how many good, okay, and bad movies there are in the movie score array. They will also determine the average movie score rating.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8" name="Shape 1508"/>
        <p:cNvGrpSpPr/>
        <p:nvPr/>
      </p:nvGrpSpPr>
      <p:grpSpPr>
        <a:xfrm>
          <a:off x="0" y="0"/>
          <a:ext cx="0" cy="0"/>
          <a:chOff x="0" y="0"/>
          <a:chExt cx="0" cy="0"/>
        </a:xfrm>
      </p:grpSpPr>
      <p:sp>
        <p:nvSpPr>
          <p:cNvPr id="1509" name="Google Shape;1509;gb99acba685_0_2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0" name="Google Shape;1510;gb99acba685_0_2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4.3 Review: Movie Scores (0:05)</a:t>
            </a:r>
            <a:endParaRPr sz="1200">
              <a:solidFill>
                <a:srgbClr val="24292E"/>
              </a:solidFil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3" name="Shape 1513"/>
        <p:cNvGrpSpPr/>
        <p:nvPr/>
      </p:nvGrpSpPr>
      <p:grpSpPr>
        <a:xfrm>
          <a:off x="0" y="0"/>
          <a:ext cx="0" cy="0"/>
          <a:chOff x="0" y="0"/>
          <a:chExt cx="0" cy="0"/>
        </a:xfrm>
      </p:grpSpPr>
      <p:sp>
        <p:nvSpPr>
          <p:cNvPr id="1514" name="Google Shape;1514;gba17923715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5" name="Google Shape;1515;gba17923715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NOTE: PLEASE SKIP SHOWCASING CHROME INSPECTOR OUTPUT UNTIL THE END OF SLIDE 50. </a:t>
            </a:r>
            <a:endParaRPr b="1">
              <a:solidFill>
                <a:schemeClr val="dk1"/>
              </a:solidFill>
            </a:endParaRPr>
          </a:p>
          <a:p>
            <a:pPr indent="0" lvl="0" marL="0" rtl="0" algn="l">
              <a:lnSpc>
                <a:spcPct val="115000"/>
              </a:lnSpc>
              <a:spcBef>
                <a:spcPts val="1200"/>
              </a:spcBef>
              <a:spcAft>
                <a:spcPts val="0"/>
              </a:spcAft>
              <a:buNone/>
            </a:pPr>
            <a:r>
              <a:rPr lang="en" sz="1200">
                <a:solidFill>
                  <a:srgbClr val="24292E"/>
                </a:solidFill>
                <a:highlight>
                  <a:srgbClr val="FFFFFF"/>
                </a:highlight>
              </a:rPr>
              <a:t>Compare and contrast Python functions to JavaScript functions! </a:t>
            </a:r>
            <a:endParaRPr b="1">
              <a:solidFill>
                <a:schemeClr val="dk1"/>
              </a:solidFill>
            </a:endParaRPr>
          </a:p>
          <a:p>
            <a:pPr indent="0" lvl="0" marL="0" rtl="0" algn="l">
              <a:spcBef>
                <a:spcPts val="1200"/>
              </a:spcBef>
              <a:spcAft>
                <a:spcPts val="0"/>
              </a:spcAft>
              <a:buNone/>
            </a:pPr>
            <a:r>
              <a:t/>
            </a:r>
            <a:endParaRPr b="1">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1200"/>
              </a:spcAft>
              <a:buNone/>
            </a:pPr>
            <a:r>
              <a:t/>
            </a:r>
            <a:endParaRPr sz="1200">
              <a:solidFill>
                <a:srgbClr val="24292E"/>
              </a:solidFill>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9" name="Shape 1519"/>
        <p:cNvGrpSpPr/>
        <p:nvPr/>
      </p:nvGrpSpPr>
      <p:grpSpPr>
        <a:xfrm>
          <a:off x="0" y="0"/>
          <a:ext cx="0" cy="0"/>
          <a:chOff x="0" y="0"/>
          <a:chExt cx="0" cy="0"/>
        </a:xfrm>
      </p:grpSpPr>
      <p:sp>
        <p:nvSpPr>
          <p:cNvPr id="1520" name="Google Shape;1520;gbaf1b094fb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1" name="Google Shape;1521;gbaf1b094fb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highlight>
                  <a:schemeClr val="lt1"/>
                </a:highlight>
              </a:rPr>
              <a:t>In Python, functions are declared with the </a:t>
            </a:r>
            <a:r>
              <a:rPr lang="en" sz="1000">
                <a:solidFill>
                  <a:srgbClr val="24292E"/>
                </a:solidFill>
                <a:highlight>
                  <a:schemeClr val="lt1"/>
                </a:highlight>
                <a:latin typeface="Consolas"/>
                <a:ea typeface="Consolas"/>
                <a:cs typeface="Consolas"/>
                <a:sym typeface="Consolas"/>
              </a:rPr>
              <a:t>def</a:t>
            </a:r>
            <a:r>
              <a:rPr lang="en" sz="1200">
                <a:solidFill>
                  <a:srgbClr val="24292E"/>
                </a:solidFill>
                <a:highlight>
                  <a:schemeClr val="lt1"/>
                </a:highlight>
              </a:rPr>
              <a:t> keyword, while JavaScript used </a:t>
            </a:r>
            <a:r>
              <a:rPr lang="en" sz="1000">
                <a:solidFill>
                  <a:srgbClr val="24292E"/>
                </a:solidFill>
                <a:highlight>
                  <a:schemeClr val="lt1"/>
                </a:highlight>
                <a:latin typeface="Consolas"/>
                <a:ea typeface="Consolas"/>
                <a:cs typeface="Consolas"/>
                <a:sym typeface="Consolas"/>
              </a:rPr>
              <a:t>function</a:t>
            </a:r>
            <a:r>
              <a:rPr lang="en" sz="1200">
                <a:solidFill>
                  <a:srgbClr val="24292E"/>
                </a:solidFill>
                <a:highlight>
                  <a:schemeClr val="lt1"/>
                </a:highlight>
              </a:rPr>
              <a:t>.</a:t>
            </a:r>
            <a:endParaRPr sz="1200">
              <a:solidFill>
                <a:srgbClr val="24292E"/>
              </a:solidFill>
              <a:highlight>
                <a:schemeClr val="lt1"/>
              </a:highlight>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highlight>
                  <a:schemeClr val="lt1"/>
                </a:highlight>
              </a:rPr>
              <a:t>Python functions declaration are then finished by adding a colon with indented code written underneath.</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2" name="Shape 1532"/>
        <p:cNvGrpSpPr/>
        <p:nvPr/>
      </p:nvGrpSpPr>
      <p:grpSpPr>
        <a:xfrm>
          <a:off x="0" y="0"/>
          <a:ext cx="0" cy="0"/>
          <a:chOff x="0" y="0"/>
          <a:chExt cx="0" cy="0"/>
        </a:xfrm>
      </p:grpSpPr>
      <p:sp>
        <p:nvSpPr>
          <p:cNvPr id="1533" name="Google Shape;1533;gbaf1b094fb_0_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 name="Google Shape;1534;gbaf1b094fb_0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endParaRPr>
          </a:p>
          <a:p>
            <a:pPr indent="-304800" lvl="0" marL="457200" rtl="0" algn="l">
              <a:lnSpc>
                <a:spcPct val="115000"/>
              </a:lnSpc>
              <a:spcBef>
                <a:spcPts val="1200"/>
              </a:spcBef>
              <a:spcAft>
                <a:spcPts val="0"/>
              </a:spcAft>
              <a:buClr>
                <a:srgbClr val="24292E"/>
              </a:buClr>
              <a:buSzPts val="1200"/>
              <a:buChar char="●"/>
            </a:pPr>
            <a:r>
              <a:rPr lang="en" sz="1200">
                <a:solidFill>
                  <a:srgbClr val="24292E"/>
                </a:solidFill>
                <a:highlight>
                  <a:schemeClr val="lt1"/>
                </a:highlight>
              </a:rPr>
              <a:t>Functions must be called to execute the code.</a:t>
            </a:r>
            <a:endParaRPr b="1">
              <a:solidFill>
                <a:schemeClr val="dk1"/>
              </a:solidFill>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5" name="Shape 1545"/>
        <p:cNvGrpSpPr/>
        <p:nvPr/>
      </p:nvGrpSpPr>
      <p:grpSpPr>
        <a:xfrm>
          <a:off x="0" y="0"/>
          <a:ext cx="0" cy="0"/>
          <a:chOff x="0" y="0"/>
          <a:chExt cx="0" cy="0"/>
        </a:xfrm>
      </p:grpSpPr>
      <p:sp>
        <p:nvSpPr>
          <p:cNvPr id="1546" name="Google Shape;1546;gbaf1b094fb_0_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7" name="Google Shape;1547;gbaf1b094fb_0_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t/>
            </a:r>
            <a:endParaRPr b="1">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135fa3b81f0_0_1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135fa3b81f0_0_1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8" name="Shape 1558"/>
        <p:cNvGrpSpPr/>
        <p:nvPr/>
      </p:nvGrpSpPr>
      <p:grpSpPr>
        <a:xfrm>
          <a:off x="0" y="0"/>
          <a:ext cx="0" cy="0"/>
          <a:chOff x="0" y="0"/>
          <a:chExt cx="0" cy="0"/>
        </a:xfrm>
      </p:grpSpPr>
      <p:sp>
        <p:nvSpPr>
          <p:cNvPr id="1559" name="Google Shape;1559;gbaf1b094fb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0" name="Google Shape;1560;gbaf1b094fb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t/>
            </a:r>
            <a:endParaRPr b="1">
              <a:solidFill>
                <a:schemeClr val="dk1"/>
              </a:solidFill>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1" name="Shape 1571"/>
        <p:cNvGrpSpPr/>
        <p:nvPr/>
      </p:nvGrpSpPr>
      <p:grpSpPr>
        <a:xfrm>
          <a:off x="0" y="0"/>
          <a:ext cx="0" cy="0"/>
          <a:chOff x="0" y="0"/>
          <a:chExt cx="0" cy="0"/>
        </a:xfrm>
      </p:grpSpPr>
      <p:sp>
        <p:nvSpPr>
          <p:cNvPr id="1572" name="Google Shape;1572;gbaf1b094fb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3" name="Google Shape;1573;gbaf1b094fb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t/>
            </a:r>
            <a:endParaRPr b="1">
              <a:solidFill>
                <a:schemeClr val="dk1"/>
              </a:solidFill>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4" name="Shape 1584"/>
        <p:cNvGrpSpPr/>
        <p:nvPr/>
      </p:nvGrpSpPr>
      <p:grpSpPr>
        <a:xfrm>
          <a:off x="0" y="0"/>
          <a:ext cx="0" cy="0"/>
          <a:chOff x="0" y="0"/>
          <a:chExt cx="0" cy="0"/>
        </a:xfrm>
      </p:grpSpPr>
      <p:sp>
        <p:nvSpPr>
          <p:cNvPr id="1585" name="Google Shape;1585;g135fa3b81f0_0_2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6" name="Google Shape;1586;g135fa3b81f0_0_2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5.2 Students Do: Statistics Functions (0:15)</a:t>
            </a:r>
            <a:endParaRPr b="1">
              <a:solidFill>
                <a:srgbClr val="FF0000"/>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135fa3b81f0_0_2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135fa3b81f0_0_2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endParaRPr>
          </a:p>
          <a:p>
            <a:pPr indent="-304800" lvl="1" marL="914400" rtl="0" algn="l">
              <a:lnSpc>
                <a:spcPct val="115000"/>
              </a:lnSpc>
              <a:spcBef>
                <a:spcPts val="0"/>
              </a:spcBef>
              <a:spcAft>
                <a:spcPts val="0"/>
              </a:spcAft>
              <a:buClr>
                <a:srgbClr val="24292E"/>
              </a:buClr>
              <a:buSzPts val="1200"/>
              <a:buChar char="○"/>
            </a:pPr>
            <a:r>
              <a:rPr lang="en" sz="1200" u="sng">
                <a:solidFill>
                  <a:srgbClr val="0366D6"/>
                </a:solidFill>
                <a:hlinkClick r:id="rId2">
                  <a:extLst>
                    <a:ext uri="{A12FA001-AC4F-418D-AE19-62706E023703}">
                      <ahyp:hlinkClr val="tx"/>
                    </a:ext>
                  </a:extLst>
                </a:hlinkClick>
              </a:rPr>
              <a:t>Activities/08-Stu_Stats_Functions/README.md</a:t>
            </a:r>
            <a:endParaRPr sz="1200" u="sng">
              <a:solidFill>
                <a:srgbClr val="0366D6"/>
              </a:solidFill>
            </a:endParaRPr>
          </a:p>
          <a:p>
            <a:pPr indent="-304800" lvl="1" marL="914400" rtl="0" algn="l">
              <a:lnSpc>
                <a:spcPct val="115000"/>
              </a:lnSpc>
              <a:spcBef>
                <a:spcPts val="0"/>
              </a:spcBef>
              <a:spcAft>
                <a:spcPts val="0"/>
              </a:spcAft>
              <a:buClr>
                <a:srgbClr val="24292E"/>
              </a:buClr>
              <a:buSzPts val="1200"/>
              <a:buChar char="○"/>
            </a:pPr>
            <a:r>
              <a:rPr lang="en" sz="1200">
                <a:solidFill>
                  <a:srgbClr val="0366D6"/>
                </a:solidFill>
                <a:uFill>
                  <a:noFill/>
                </a:uFill>
                <a:hlinkClick r:id="rId3">
                  <a:extLst>
                    <a:ext uri="{A12FA001-AC4F-418D-AE19-62706E023703}">
                      <ahyp:hlinkClr val="tx"/>
                    </a:ext>
                  </a:extLst>
                </a:hlinkClick>
              </a:rPr>
              <a:t>Activities/08-Stu_Stats_Functions/Unsolved/static/js/app.js</a:t>
            </a:r>
            <a:endParaRPr sz="1200">
              <a:solidFill>
                <a:srgbClr val="0366D6"/>
              </a:solidFill>
            </a:endParaRPr>
          </a:p>
          <a:p>
            <a:pPr indent="-304800" lvl="1" marL="914400" rtl="0" algn="l">
              <a:lnSpc>
                <a:spcPct val="115000"/>
              </a:lnSpc>
              <a:spcBef>
                <a:spcPts val="0"/>
              </a:spcBef>
              <a:spcAft>
                <a:spcPts val="0"/>
              </a:spcAft>
              <a:buClr>
                <a:srgbClr val="24292E"/>
              </a:buClr>
              <a:buSzPts val="1200"/>
              <a:buChar char="○"/>
            </a:pPr>
            <a:r>
              <a:rPr lang="en" sz="1200">
                <a:solidFill>
                  <a:srgbClr val="0366D6"/>
                </a:solidFill>
                <a:uFill>
                  <a:noFill/>
                </a:uFill>
                <a:hlinkClick r:id="rId4">
                  <a:extLst>
                    <a:ext uri="{A12FA001-AC4F-418D-AE19-62706E023703}">
                      <ahyp:hlinkClr val="tx"/>
                    </a:ext>
                  </a:extLst>
                </a:hlinkClick>
              </a:rPr>
              <a:t>Activities/08-Stu_Stats_Functions/Unsolved/index.html</a:t>
            </a:r>
            <a:endParaRPr sz="1200">
              <a:solidFill>
                <a:srgbClr val="0366D6"/>
              </a:solidFill>
            </a:endParaRPr>
          </a:p>
          <a:p>
            <a:pPr indent="0" lvl="0" marL="0" rtl="0" algn="l">
              <a:lnSpc>
                <a:spcPct val="115000"/>
              </a:lnSpc>
              <a:spcBef>
                <a:spcPts val="1200"/>
              </a:spcBef>
              <a:spcAft>
                <a:spcPts val="0"/>
              </a:spcAft>
              <a:buClr>
                <a:schemeClr val="dk1"/>
              </a:buClr>
              <a:buSzPts val="1100"/>
              <a:buFont typeface="Arial"/>
              <a:buNone/>
            </a:pPr>
            <a:r>
              <a:rPr b="1" lang="en" sz="1200">
                <a:solidFill>
                  <a:srgbClr val="FF0000"/>
                </a:solidFill>
              </a:rPr>
              <a:t>NOTE</a:t>
            </a:r>
            <a:r>
              <a:rPr lang="en" sz="1200">
                <a:solidFill>
                  <a:srgbClr val="0366D6"/>
                </a:solidFill>
              </a:rPr>
              <a:t>: </a:t>
            </a:r>
            <a:r>
              <a:rPr lang="en" sz="1200">
                <a:solidFill>
                  <a:schemeClr val="dk1"/>
                </a:solidFill>
              </a:rPr>
              <a:t>SLACK: </a:t>
            </a:r>
            <a:r>
              <a:rPr lang="en" sz="1400">
                <a:solidFill>
                  <a:srgbClr val="0366D6"/>
                </a:solidFill>
                <a:highlight>
                  <a:schemeClr val="lt1"/>
                </a:highlight>
                <a:uFill>
                  <a:noFill/>
                </a:uFill>
                <a:latin typeface="Roboto"/>
                <a:ea typeface="Roboto"/>
                <a:cs typeface="Roboto"/>
                <a:sym typeface="Roboto"/>
                <a:hlinkClick r:id="rId5">
                  <a:extLst>
                    <a:ext uri="{A12FA001-AC4F-418D-AE19-62706E023703}">
                      <ahyp:hlinkClr val="tx"/>
                    </a:ext>
                  </a:extLst>
                </a:hlinkClick>
              </a:rPr>
              <a:t>variance</a:t>
            </a:r>
            <a:r>
              <a:rPr lang="en" sz="1400">
                <a:solidFill>
                  <a:schemeClr val="dk1"/>
                </a:solidFill>
                <a:latin typeface="Roboto"/>
                <a:ea typeface="Roboto"/>
                <a:cs typeface="Roboto"/>
                <a:sym typeface="Roboto"/>
              </a:rPr>
              <a:t>  and </a:t>
            </a:r>
            <a:r>
              <a:rPr lang="en" sz="1400">
                <a:solidFill>
                  <a:srgbClr val="0366D6"/>
                </a:solidFill>
                <a:highlight>
                  <a:schemeClr val="lt1"/>
                </a:highlight>
                <a:uFill>
                  <a:noFill/>
                </a:uFill>
                <a:latin typeface="Roboto"/>
                <a:ea typeface="Roboto"/>
                <a:cs typeface="Roboto"/>
                <a:sym typeface="Roboto"/>
                <a:hlinkClick r:id="rId6">
                  <a:extLst>
                    <a:ext uri="{A12FA001-AC4F-418D-AE19-62706E023703}">
                      <ahyp:hlinkClr val="tx"/>
                    </a:ext>
                  </a:extLst>
                </a:hlinkClick>
              </a:rPr>
              <a:t>standard deviation</a:t>
            </a:r>
            <a:r>
              <a:rPr lang="en" sz="1400">
                <a:solidFill>
                  <a:srgbClr val="0366D6"/>
                </a:solidFill>
                <a:highlight>
                  <a:schemeClr val="lt1"/>
                </a:highlight>
                <a:latin typeface="Roboto"/>
                <a:ea typeface="Roboto"/>
                <a:cs typeface="Roboto"/>
                <a:sym typeface="Roboto"/>
              </a:rPr>
              <a:t>.</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0" name="Shape 1610"/>
        <p:cNvGrpSpPr/>
        <p:nvPr/>
      </p:nvGrpSpPr>
      <p:grpSpPr>
        <a:xfrm>
          <a:off x="0" y="0"/>
          <a:ext cx="0" cy="0"/>
          <a:chOff x="0" y="0"/>
          <a:chExt cx="0" cy="0"/>
        </a:xfrm>
      </p:grpSpPr>
      <p:sp>
        <p:nvSpPr>
          <p:cNvPr id="1611" name="Google Shape;1611;gbaf1b094fb_0_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2" name="Google Shape;1612;gbaf1b094fb_0_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5.3 Review Statistics Functions (0:05)</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5" name="Shape 1615"/>
        <p:cNvGrpSpPr/>
        <p:nvPr/>
      </p:nvGrpSpPr>
      <p:grpSpPr>
        <a:xfrm>
          <a:off x="0" y="0"/>
          <a:ext cx="0" cy="0"/>
          <a:chOff x="0" y="0"/>
          <a:chExt cx="0" cy="0"/>
        </a:xfrm>
      </p:grpSpPr>
      <p:sp>
        <p:nvSpPr>
          <p:cNvPr id="1616" name="Google Shape;1616;gbaf1b094fb_0_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7" name="Google Shape;1617;gbaf1b094fb_0_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135fa3b81f0_0_1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135fa3b81f0_0_1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g135fa3b81f0_0_1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 name="Google Shape;1057;g135fa3b81f0_0_1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 name="Shape 1062"/>
        <p:cNvGrpSpPr/>
        <p:nvPr/>
      </p:nvGrpSpPr>
      <p:grpSpPr>
        <a:xfrm>
          <a:off x="0" y="0"/>
          <a:ext cx="0" cy="0"/>
          <a:chOff x="0" y="0"/>
          <a:chExt cx="0" cy="0"/>
        </a:xfrm>
      </p:grpSpPr>
      <p:sp>
        <p:nvSpPr>
          <p:cNvPr id="1063" name="Google Shape;1063;g135fa3b81f0_0_1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4" name="Google Shape;1064;g135fa3b81f0_0_1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 Id="rId4" Type="http://schemas.openxmlformats.org/officeDocument/2006/relationships/image" Target="../media/image3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0.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0.png"/><Relationship Id="rId4" Type="http://schemas.openxmlformats.org/officeDocument/2006/relationships/image" Target="../media/image16.png"/><Relationship Id="rId11" Type="http://schemas.openxmlformats.org/officeDocument/2006/relationships/image" Target="../media/image30.png"/><Relationship Id="rId10" Type="http://schemas.openxmlformats.org/officeDocument/2006/relationships/image" Target="../media/image21.png"/><Relationship Id="rId9" Type="http://schemas.openxmlformats.org/officeDocument/2006/relationships/image" Target="../media/image25.png"/><Relationship Id="rId5" Type="http://schemas.openxmlformats.org/officeDocument/2006/relationships/image" Target="../media/image19.png"/><Relationship Id="rId6" Type="http://schemas.openxmlformats.org/officeDocument/2006/relationships/image" Target="../media/image17.png"/><Relationship Id="rId7" Type="http://schemas.openxmlformats.org/officeDocument/2006/relationships/image" Target="../media/image23.png"/><Relationship Id="rId8" Type="http://schemas.openxmlformats.org/officeDocument/2006/relationships/image" Target="../media/image2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 Id="rId3" Type="http://schemas.openxmlformats.org/officeDocument/2006/relationships/image" Target="../media/image31.png"/><Relationship Id="rId4" Type="http://schemas.openxmlformats.org/officeDocument/2006/relationships/image" Target="../media/image4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4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4.png"/><Relationship Id="rId4" Type="http://schemas.openxmlformats.org/officeDocument/2006/relationships/image" Target="../media/image3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9.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42.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4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Title Slide Data 1">
  <p:cSld name="CUSTOM_2_3_1_1_1_1_1_2_1_2_1_1_1_1_2_2_1_2_1_1_1_2_1_1">
    <p:spTree>
      <p:nvGrpSpPr>
        <p:cNvPr id="7" name="Shape 7"/>
        <p:cNvGrpSpPr/>
        <p:nvPr/>
      </p:nvGrpSpPr>
      <p:grpSpPr>
        <a:xfrm>
          <a:off x="0" y="0"/>
          <a:ext cx="0" cy="0"/>
          <a:chOff x="0" y="0"/>
          <a:chExt cx="0" cy="0"/>
        </a:xfrm>
      </p:grpSpPr>
      <p:pic>
        <p:nvPicPr>
          <p:cNvPr id="8" name="Google Shape;8;p2"/>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9" name="Google Shape;9;p2"/>
          <p:cNvSpPr txBox="1"/>
          <p:nvPr/>
        </p:nvSpPr>
        <p:spPr>
          <a:xfrm>
            <a:off x="206300" y="4868750"/>
            <a:ext cx="8663400" cy="1857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600">
                <a:solidFill>
                  <a:schemeClr val="dk1"/>
                </a:solidFill>
                <a:latin typeface="Roboto"/>
                <a:ea typeface="Roboto"/>
                <a:cs typeface="Roboto"/>
                <a:sym typeface="Roboto"/>
              </a:rPr>
              <a:t>© 2022 Trilogy Education Services, a 2U, Inc. brand.  All Rights Reserved.</a:t>
            </a:r>
            <a:endParaRPr sz="600">
              <a:solidFill>
                <a:schemeClr val="dk1"/>
              </a:solidFill>
              <a:latin typeface="Roboto"/>
              <a:ea typeface="Roboto"/>
              <a:cs typeface="Roboto"/>
              <a:sym typeface="Roboto"/>
            </a:endParaRPr>
          </a:p>
        </p:txBody>
      </p:sp>
      <p:sp>
        <p:nvSpPr>
          <p:cNvPr id="10" name="Google Shape;10;p2"/>
          <p:cNvSpPr/>
          <p:nvPr/>
        </p:nvSpPr>
        <p:spPr>
          <a:xfrm>
            <a:off x="269850" y="3467088"/>
            <a:ext cx="8604300" cy="14160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 name="Google Shape;11;p2"/>
          <p:cNvPicPr preferRelativeResize="0"/>
          <p:nvPr/>
        </p:nvPicPr>
        <p:blipFill>
          <a:blip r:embed="rId3">
            <a:alphaModFix/>
          </a:blip>
          <a:stretch>
            <a:fillRect/>
          </a:stretch>
        </p:blipFill>
        <p:spPr>
          <a:xfrm>
            <a:off x="7773497" y="3773563"/>
            <a:ext cx="822959" cy="711201"/>
          </a:xfrm>
          <a:prstGeom prst="rect">
            <a:avLst/>
          </a:prstGeom>
          <a:noFill/>
          <a:ln>
            <a:noFill/>
          </a:ln>
          <a:effectLst>
            <a:outerShdw blurRad="57150" rotWithShape="0" algn="bl" dir="5400000" dist="19050">
              <a:srgbClr val="000000">
                <a:alpha val="50000"/>
              </a:srgbClr>
            </a:outerShdw>
          </a:effectLst>
        </p:spPr>
      </p:pic>
      <p:sp>
        <p:nvSpPr>
          <p:cNvPr id="12" name="Google Shape;12;p2"/>
          <p:cNvSpPr txBox="1"/>
          <p:nvPr>
            <p:ph type="title"/>
          </p:nvPr>
        </p:nvSpPr>
        <p:spPr>
          <a:xfrm>
            <a:off x="-4350" y="1213825"/>
            <a:ext cx="9144000" cy="1581900"/>
          </a:xfrm>
          <a:prstGeom prst="rect">
            <a:avLst/>
          </a:prstGeom>
          <a:noFill/>
          <a:ln>
            <a:noFill/>
          </a:ln>
        </p:spPr>
        <p:txBody>
          <a:bodyPr anchorCtr="0" anchor="ctr" bIns="0" lIns="3108950" spcFirstLastPara="1" rIns="182875" wrap="square" tIns="0">
            <a:noAutofit/>
          </a:bodyPr>
          <a:lstStyle>
            <a:lvl1pPr lvl="0" rtl="0">
              <a:spcBef>
                <a:spcPts val="0"/>
              </a:spcBef>
              <a:spcAft>
                <a:spcPts val="0"/>
              </a:spcAft>
              <a:buNone/>
              <a:defRPr sz="3600">
                <a:latin typeface="Oswald"/>
                <a:ea typeface="Oswald"/>
                <a:cs typeface="Oswald"/>
                <a:sym typeface="Oswald"/>
              </a:defRPr>
            </a:lvl1pPr>
            <a:lvl2pPr lvl="1" rtl="0" algn="ctr">
              <a:spcBef>
                <a:spcPts val="0"/>
              </a:spcBef>
              <a:spcAft>
                <a:spcPts val="0"/>
              </a:spcAft>
              <a:buNone/>
              <a:defRPr sz="3600"/>
            </a:lvl2pPr>
            <a:lvl3pPr lvl="2" rtl="0" algn="ctr">
              <a:spcBef>
                <a:spcPts val="0"/>
              </a:spcBef>
              <a:spcAft>
                <a:spcPts val="0"/>
              </a:spcAft>
              <a:buNone/>
              <a:defRPr sz="3600"/>
            </a:lvl3pPr>
            <a:lvl4pPr lvl="3" rtl="0" algn="ctr">
              <a:spcBef>
                <a:spcPts val="0"/>
              </a:spcBef>
              <a:spcAft>
                <a:spcPts val="0"/>
              </a:spcAft>
              <a:buNone/>
              <a:defRPr sz="3600"/>
            </a:lvl4pPr>
            <a:lvl5pPr lvl="4" rtl="0" algn="ctr">
              <a:spcBef>
                <a:spcPts val="0"/>
              </a:spcBef>
              <a:spcAft>
                <a:spcPts val="0"/>
              </a:spcAft>
              <a:buNone/>
              <a:defRPr sz="3600"/>
            </a:lvl5pPr>
            <a:lvl6pPr lvl="5" rtl="0" algn="ctr">
              <a:spcBef>
                <a:spcPts val="0"/>
              </a:spcBef>
              <a:spcAft>
                <a:spcPts val="0"/>
              </a:spcAft>
              <a:buNone/>
              <a:defRPr sz="3600"/>
            </a:lvl6pPr>
            <a:lvl7pPr lvl="6" rtl="0" algn="ctr">
              <a:spcBef>
                <a:spcPts val="0"/>
              </a:spcBef>
              <a:spcAft>
                <a:spcPts val="0"/>
              </a:spcAft>
              <a:buNone/>
              <a:defRPr sz="3600"/>
            </a:lvl7pPr>
            <a:lvl8pPr lvl="7" rtl="0" algn="ctr">
              <a:spcBef>
                <a:spcPts val="0"/>
              </a:spcBef>
              <a:spcAft>
                <a:spcPts val="0"/>
              </a:spcAft>
              <a:buNone/>
              <a:defRPr sz="3600"/>
            </a:lvl8pPr>
            <a:lvl9pPr lvl="8" rtl="0" algn="ctr">
              <a:spcBef>
                <a:spcPts val="0"/>
              </a:spcBef>
              <a:spcAft>
                <a:spcPts val="0"/>
              </a:spcAft>
              <a:buNone/>
              <a:defRPr sz="3600"/>
            </a:lvl9pPr>
          </a:lstStyle>
          <a:p/>
        </p:txBody>
      </p:sp>
      <p:sp>
        <p:nvSpPr>
          <p:cNvPr id="13" name="Google Shape;13;p2"/>
          <p:cNvSpPr txBox="1"/>
          <p:nvPr>
            <p:ph idx="2" type="title"/>
          </p:nvPr>
        </p:nvSpPr>
        <p:spPr>
          <a:xfrm>
            <a:off x="3254000" y="4157175"/>
            <a:ext cx="43737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sz="1800">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sp>
        <p:nvSpPr>
          <p:cNvPr id="14" name="Google Shape;14;p2"/>
          <p:cNvSpPr txBox="1"/>
          <p:nvPr/>
        </p:nvSpPr>
        <p:spPr>
          <a:xfrm>
            <a:off x="3943378" y="3804375"/>
            <a:ext cx="36330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a:ea typeface="Oswald"/>
                <a:cs typeface="Oswald"/>
                <a:sym typeface="Oswald"/>
              </a:rPr>
              <a:t>Data Boot Camp</a:t>
            </a:r>
            <a:endParaRPr sz="1800">
              <a:solidFill>
                <a:srgbClr val="FFFFFF"/>
              </a:solidFill>
              <a:latin typeface="Oswald"/>
              <a:ea typeface="Oswald"/>
              <a:cs typeface="Oswald"/>
              <a:sym typeface="Oswald"/>
            </a:endParaRPr>
          </a:p>
        </p:txBody>
      </p:sp>
      <p:pic>
        <p:nvPicPr>
          <p:cNvPr id="15" name="Google Shape;15;p2"/>
          <p:cNvPicPr preferRelativeResize="0"/>
          <p:nvPr/>
        </p:nvPicPr>
        <p:blipFill>
          <a:blip r:embed="rId4">
            <a:alphaModFix/>
          </a:blip>
          <a:stretch>
            <a:fillRect/>
          </a:stretch>
        </p:blipFill>
        <p:spPr>
          <a:xfrm>
            <a:off x="678010" y="1193200"/>
            <a:ext cx="2286002" cy="1691641"/>
          </a:xfrm>
          <a:prstGeom prst="rect">
            <a:avLst/>
          </a:prstGeom>
          <a:noFill/>
          <a:ln>
            <a:noFill/>
          </a:ln>
        </p:spPr>
      </p:pic>
      <p:cxnSp>
        <p:nvCxnSpPr>
          <p:cNvPr id="16" name="Google Shape;16;p2"/>
          <p:cNvCxnSpPr/>
          <p:nvPr/>
        </p:nvCxnSpPr>
        <p:spPr>
          <a:xfrm>
            <a:off x="605150" y="4157225"/>
            <a:ext cx="6971100" cy="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extLst>
    <p:ext uri="{DCECCB84-F9BA-43D5-87BE-67443E8EF086}">
      <p15:sldGuideLst>
        <p15:guide id="1" pos="1212">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 Question Slide 1">
  <p:cSld name="CUSTOM_2_3_1_1_3_1_1_2_1_1_1_3_1">
    <p:spTree>
      <p:nvGrpSpPr>
        <p:cNvPr id="67" name="Shape 67"/>
        <p:cNvGrpSpPr/>
        <p:nvPr/>
      </p:nvGrpSpPr>
      <p:grpSpPr>
        <a:xfrm>
          <a:off x="0" y="0"/>
          <a:ext cx="0" cy="0"/>
          <a:chOff x="0" y="0"/>
          <a:chExt cx="0" cy="0"/>
        </a:xfrm>
      </p:grpSpPr>
      <p:pic>
        <p:nvPicPr>
          <p:cNvPr id="68" name="Google Shape;68;p11"/>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9" name="Google Shape;69;p1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70" name="Google Shape;70;p11"/>
          <p:cNvSpPr txBox="1"/>
          <p:nvPr>
            <p:ph type="title"/>
          </p:nvPr>
        </p:nvSpPr>
        <p:spPr>
          <a:xfrm>
            <a:off x="-200" y="2313600"/>
            <a:ext cx="9144000" cy="2555100"/>
          </a:xfrm>
          <a:prstGeom prst="rect">
            <a:avLst/>
          </a:prstGeom>
          <a:noFill/>
          <a:ln>
            <a:noFill/>
          </a:ln>
        </p:spPr>
        <p:txBody>
          <a:bodyPr anchorCtr="0" anchor="t" bIns="457200" lIns="91425" spcFirstLastPara="1" rIns="91425" wrap="square" tIns="457200">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71" name="Google Shape;71;p11"/>
          <p:cNvPicPr preferRelativeResize="0"/>
          <p:nvPr/>
        </p:nvPicPr>
        <p:blipFill rotWithShape="1">
          <a:blip r:embed="rId3">
            <a:alphaModFix/>
          </a:blip>
          <a:srcRect b="0" l="0" r="0" t="0"/>
          <a:stretch/>
        </p:blipFill>
        <p:spPr>
          <a:xfrm>
            <a:off x="4103200" y="805275"/>
            <a:ext cx="937600" cy="1775799"/>
          </a:xfrm>
          <a:prstGeom prst="rect">
            <a:avLst/>
          </a:prstGeom>
          <a:noFill/>
          <a:ln>
            <a:noFill/>
          </a:ln>
        </p:spPr>
      </p:pic>
      <p:sp>
        <p:nvSpPr>
          <p:cNvPr id="72" name="Google Shape;72;p11"/>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 Instructor Demo 1">
  <p:cSld name="CUSTOM_2_3_1_1_3_1_1_2_1_1_1_2_2_1_1">
    <p:spTree>
      <p:nvGrpSpPr>
        <p:cNvPr id="73" name="Shape 73"/>
        <p:cNvGrpSpPr/>
        <p:nvPr/>
      </p:nvGrpSpPr>
      <p:grpSpPr>
        <a:xfrm>
          <a:off x="0" y="0"/>
          <a:ext cx="0" cy="0"/>
          <a:chOff x="0" y="0"/>
          <a:chExt cx="0" cy="0"/>
        </a:xfrm>
      </p:grpSpPr>
      <p:pic>
        <p:nvPicPr>
          <p:cNvPr id="74" name="Google Shape;74;p12"/>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75" name="Google Shape;75;p1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76" name="Google Shape;76;p12"/>
          <p:cNvSpPr txBox="1"/>
          <p:nvPr>
            <p:ph type="title"/>
          </p:nvPr>
        </p:nvSpPr>
        <p:spPr>
          <a:xfrm>
            <a:off x="274325" y="3361350"/>
            <a:ext cx="8595300" cy="738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77" name="Google Shape;77;p12"/>
          <p:cNvSpPr txBox="1"/>
          <p:nvPr/>
        </p:nvSpPr>
        <p:spPr>
          <a:xfrm>
            <a:off x="274350" y="2544575"/>
            <a:ext cx="8595300" cy="4584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3600">
                <a:solidFill>
                  <a:srgbClr val="00C8E9"/>
                </a:solidFill>
                <a:latin typeface="Oswald"/>
                <a:ea typeface="Oswald"/>
                <a:cs typeface="Oswald"/>
                <a:sym typeface="Oswald"/>
              </a:rPr>
              <a:t>Instructor Demonstration</a:t>
            </a:r>
            <a:endParaRPr sz="3600">
              <a:solidFill>
                <a:srgbClr val="00C8E9"/>
              </a:solidFill>
              <a:latin typeface="Oswald"/>
              <a:ea typeface="Oswald"/>
              <a:cs typeface="Oswald"/>
              <a:sym typeface="Oswald"/>
            </a:endParaRPr>
          </a:p>
        </p:txBody>
      </p:sp>
      <p:cxnSp>
        <p:nvCxnSpPr>
          <p:cNvPr id="78" name="Google Shape;78;p12"/>
          <p:cNvCxnSpPr/>
          <p:nvPr/>
        </p:nvCxnSpPr>
        <p:spPr>
          <a:xfrm>
            <a:off x="2298900" y="3234725"/>
            <a:ext cx="4546200" cy="0"/>
          </a:xfrm>
          <a:prstGeom prst="straightConnector1">
            <a:avLst/>
          </a:prstGeom>
          <a:noFill/>
          <a:ln cap="flat" cmpd="sng" w="9525">
            <a:solidFill>
              <a:srgbClr val="FFFFFF"/>
            </a:solidFill>
            <a:prstDash val="solid"/>
            <a:round/>
            <a:headEnd len="med" w="med" type="none"/>
            <a:tailEnd len="med" w="med" type="none"/>
          </a:ln>
        </p:spPr>
      </p:cxnSp>
      <p:pic>
        <p:nvPicPr>
          <p:cNvPr id="79" name="Google Shape;79;p12"/>
          <p:cNvPicPr preferRelativeResize="0"/>
          <p:nvPr/>
        </p:nvPicPr>
        <p:blipFill rotWithShape="1">
          <a:blip r:embed="rId3">
            <a:alphaModFix/>
          </a:blip>
          <a:srcRect b="0" l="2572" r="0" t="0"/>
          <a:stretch/>
        </p:blipFill>
        <p:spPr>
          <a:xfrm>
            <a:off x="3352200" y="660500"/>
            <a:ext cx="2505825" cy="1782149"/>
          </a:xfrm>
          <a:prstGeom prst="rect">
            <a:avLst/>
          </a:prstGeom>
          <a:noFill/>
          <a:ln>
            <a:noFill/>
          </a:ln>
        </p:spPr>
      </p:pic>
      <p:sp>
        <p:nvSpPr>
          <p:cNvPr id="80" name="Google Shape;80;p12"/>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8. Office Hours 1">
  <p:cSld name="CUSTOM_2_3_1_1_3_1_1_2_1_1_1_2_3_2">
    <p:spTree>
      <p:nvGrpSpPr>
        <p:cNvPr id="81" name="Shape 81"/>
        <p:cNvGrpSpPr/>
        <p:nvPr/>
      </p:nvGrpSpPr>
      <p:grpSpPr>
        <a:xfrm>
          <a:off x="0" y="0"/>
          <a:ext cx="0" cy="0"/>
          <a:chOff x="0" y="0"/>
          <a:chExt cx="0" cy="0"/>
        </a:xfrm>
      </p:grpSpPr>
      <p:pic>
        <p:nvPicPr>
          <p:cNvPr id="82" name="Google Shape;82;p13"/>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83" name="Google Shape;83;p1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84" name="Google Shape;84;p13"/>
          <p:cNvSpPr txBox="1"/>
          <p:nvPr>
            <p:ph type="title"/>
          </p:nvPr>
        </p:nvSpPr>
        <p:spPr>
          <a:xfrm>
            <a:off x="274325" y="3361350"/>
            <a:ext cx="8595300" cy="738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85" name="Google Shape;85;p13"/>
          <p:cNvPicPr preferRelativeResize="0"/>
          <p:nvPr/>
        </p:nvPicPr>
        <p:blipFill>
          <a:blip r:embed="rId3">
            <a:alphaModFix/>
          </a:blip>
          <a:stretch>
            <a:fillRect/>
          </a:stretch>
        </p:blipFill>
        <p:spPr>
          <a:xfrm>
            <a:off x="3262725" y="809175"/>
            <a:ext cx="2618550" cy="1377026"/>
          </a:xfrm>
          <a:prstGeom prst="rect">
            <a:avLst/>
          </a:prstGeom>
          <a:noFill/>
          <a:ln>
            <a:noFill/>
          </a:ln>
        </p:spPr>
      </p:pic>
      <p:sp>
        <p:nvSpPr>
          <p:cNvPr id="86" name="Google Shape;86;p13"/>
          <p:cNvSpPr txBox="1"/>
          <p:nvPr/>
        </p:nvSpPr>
        <p:spPr>
          <a:xfrm>
            <a:off x="274350" y="2544575"/>
            <a:ext cx="8595300" cy="458400"/>
          </a:xfrm>
          <a:prstGeom prst="rect">
            <a:avLst/>
          </a:prstGeom>
          <a:noFill/>
          <a:ln>
            <a:noFill/>
          </a:ln>
        </p:spPr>
        <p:txBody>
          <a:bodyPr anchorCtr="0" anchor="t" bIns="0" lIns="0" spcFirstLastPara="1" rIns="0" wrap="square" tIns="0">
            <a:noAutofit/>
          </a:bodyPr>
          <a:lstStyle/>
          <a:p>
            <a:pPr indent="0" lvl="0" marL="0" rtl="0" algn="ctr">
              <a:lnSpc>
                <a:spcPct val="110000"/>
              </a:lnSpc>
              <a:spcBef>
                <a:spcPts val="0"/>
              </a:spcBef>
              <a:spcAft>
                <a:spcPts val="0"/>
              </a:spcAft>
              <a:buNone/>
            </a:pPr>
            <a:r>
              <a:rPr lang="en" sz="3600">
                <a:solidFill>
                  <a:srgbClr val="00C8E9"/>
                </a:solidFill>
                <a:latin typeface="Oswald"/>
                <a:ea typeface="Oswald"/>
                <a:cs typeface="Oswald"/>
                <a:sym typeface="Oswald"/>
              </a:rPr>
              <a:t>Office Hours</a:t>
            </a:r>
            <a:endParaRPr sz="3600">
              <a:solidFill>
                <a:srgbClr val="00C8E9"/>
              </a:solidFill>
              <a:latin typeface="Oswald"/>
              <a:ea typeface="Oswald"/>
              <a:cs typeface="Oswald"/>
              <a:sym typeface="Oswald"/>
            </a:endParaRPr>
          </a:p>
        </p:txBody>
      </p:sp>
      <p:cxnSp>
        <p:nvCxnSpPr>
          <p:cNvPr id="87" name="Google Shape;87;p13"/>
          <p:cNvCxnSpPr/>
          <p:nvPr/>
        </p:nvCxnSpPr>
        <p:spPr>
          <a:xfrm>
            <a:off x="2298900" y="3234725"/>
            <a:ext cx="4546200" cy="0"/>
          </a:xfrm>
          <a:prstGeom prst="straightConnector1">
            <a:avLst/>
          </a:prstGeom>
          <a:noFill/>
          <a:ln cap="flat" cmpd="sng" w="9525">
            <a:solidFill>
              <a:srgbClr val="FFFFFF"/>
            </a:solidFill>
            <a:prstDash val="solid"/>
            <a:round/>
            <a:headEnd len="med" w="med" type="none"/>
            <a:tailEnd len="med" w="med" type="none"/>
          </a:ln>
        </p:spPr>
      </p:cxnSp>
      <p:sp>
        <p:nvSpPr>
          <p:cNvPr id="88" name="Google Shape;88;p13"/>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9. Activity  1">
  <p:cSld name="CUSTOM_2_3_1_1_1_1_1_2_1_2_1_1_1_1_3_2_2">
    <p:spTree>
      <p:nvGrpSpPr>
        <p:cNvPr id="89" name="Shape 89"/>
        <p:cNvGrpSpPr/>
        <p:nvPr/>
      </p:nvGrpSpPr>
      <p:grpSpPr>
        <a:xfrm>
          <a:off x="0" y="0"/>
          <a:ext cx="0" cy="0"/>
          <a:chOff x="0" y="0"/>
          <a:chExt cx="0" cy="0"/>
        </a:xfrm>
      </p:grpSpPr>
      <p:pic>
        <p:nvPicPr>
          <p:cNvPr id="90" name="Google Shape;90;p14"/>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91" name="Google Shape;91;p14"/>
          <p:cNvSpPr/>
          <p:nvPr/>
        </p:nvSpPr>
        <p:spPr>
          <a:xfrm>
            <a:off x="273900" y="3816300"/>
            <a:ext cx="8596200" cy="10527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93" name="Google Shape;93;p14"/>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94" name="Google Shape;94;p14"/>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95" name="Google Shape;95;p14"/>
          <p:cNvSpPr txBox="1"/>
          <p:nvPr>
            <p:ph type="title"/>
          </p:nvPr>
        </p:nvSpPr>
        <p:spPr>
          <a:xfrm>
            <a:off x="1400" y="274875"/>
            <a:ext cx="9144000" cy="3265800"/>
          </a:xfrm>
          <a:prstGeom prst="rect">
            <a:avLst/>
          </a:prstGeom>
          <a:noFill/>
          <a:ln>
            <a:noFill/>
          </a:ln>
        </p:spPr>
        <p:txBody>
          <a:bodyPr anchorCtr="0" anchor="t" bIns="91425" lIns="1737350"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96" name="Google Shape;96;p14"/>
          <p:cNvSpPr txBox="1"/>
          <p:nvPr>
            <p:ph idx="2"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pic>
        <p:nvPicPr>
          <p:cNvPr id="97" name="Google Shape;97;p14"/>
          <p:cNvPicPr preferRelativeResize="0"/>
          <p:nvPr/>
        </p:nvPicPr>
        <p:blipFill>
          <a:blip r:embed="rId3">
            <a:alphaModFix/>
          </a:blip>
          <a:stretch>
            <a:fillRect/>
          </a:stretch>
        </p:blipFill>
        <p:spPr>
          <a:xfrm flipH="1">
            <a:off x="532200" y="619749"/>
            <a:ext cx="1165167" cy="1328401"/>
          </a:xfrm>
          <a:prstGeom prst="rect">
            <a:avLst/>
          </a:prstGeom>
          <a:noFill/>
          <a:ln>
            <a:noFill/>
          </a:ln>
          <a:effectLst>
            <a:outerShdw blurRad="57150" rotWithShape="0" algn="bl" dir="5400000" dist="19050">
              <a:srgbClr val="000000">
                <a:alpha val="50000"/>
              </a:srgbClr>
            </a:outerShdw>
          </a:effectLst>
        </p:spPr>
      </p:pic>
      <p:sp>
        <p:nvSpPr>
          <p:cNvPr id="98" name="Google Shape;98;p14"/>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0. Activity with Logos 1">
  <p:cSld name="CUSTOM_2_3_1_1_1_1_1_2_1_2_1_1_1_1_3_3_2">
    <p:spTree>
      <p:nvGrpSpPr>
        <p:cNvPr id="99" name="Shape 99"/>
        <p:cNvGrpSpPr/>
        <p:nvPr/>
      </p:nvGrpSpPr>
      <p:grpSpPr>
        <a:xfrm>
          <a:off x="0" y="0"/>
          <a:ext cx="0" cy="0"/>
          <a:chOff x="0" y="0"/>
          <a:chExt cx="0" cy="0"/>
        </a:xfrm>
      </p:grpSpPr>
      <p:pic>
        <p:nvPicPr>
          <p:cNvPr id="100" name="Google Shape;100;p1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01" name="Google Shape;101;p15"/>
          <p:cNvSpPr/>
          <p:nvPr/>
        </p:nvSpPr>
        <p:spPr>
          <a:xfrm>
            <a:off x="273900" y="3540700"/>
            <a:ext cx="8596200" cy="13284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03" name="Google Shape;103;p15"/>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104" name="Google Shape;104;p15"/>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105" name="Google Shape;105;p15"/>
          <p:cNvSpPr txBox="1"/>
          <p:nvPr/>
        </p:nvSpPr>
        <p:spPr>
          <a:xfrm>
            <a:off x="436313" y="4463100"/>
            <a:ext cx="4611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indent="0" lvl="0" marL="0" rtl="0" algn="ctr">
              <a:spcBef>
                <a:spcPts val="0"/>
              </a:spcBef>
              <a:spcAft>
                <a:spcPts val="0"/>
              </a:spcAft>
              <a:buNone/>
            </a:pPr>
            <a:r>
              <a:rPr lang="en" sz="900">
                <a:solidFill>
                  <a:srgbClr val="FFFFFF"/>
                </a:solidFill>
                <a:latin typeface="Roboto"/>
                <a:ea typeface="Roboto"/>
                <a:cs typeface="Roboto"/>
                <a:sym typeface="Roboto"/>
              </a:rPr>
              <a:t>Sheets</a:t>
            </a:r>
            <a:endParaRPr sz="900">
              <a:solidFill>
                <a:srgbClr val="FFFFFF"/>
              </a:solidFill>
              <a:latin typeface="Roboto"/>
              <a:ea typeface="Roboto"/>
              <a:cs typeface="Roboto"/>
              <a:sym typeface="Roboto"/>
            </a:endParaRPr>
          </a:p>
        </p:txBody>
      </p:sp>
      <p:sp>
        <p:nvSpPr>
          <p:cNvPr id="106" name="Google Shape;106;p15"/>
          <p:cNvSpPr txBox="1"/>
          <p:nvPr/>
        </p:nvSpPr>
        <p:spPr>
          <a:xfrm>
            <a:off x="1020462" y="4463100"/>
            <a:ext cx="4209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indent="0" lvl="0" marL="0" rtl="0" algn="ctr">
              <a:spcBef>
                <a:spcPts val="0"/>
              </a:spcBef>
              <a:spcAft>
                <a:spcPts val="0"/>
              </a:spcAft>
              <a:buNone/>
            </a:pPr>
            <a:r>
              <a:rPr lang="en" sz="900">
                <a:solidFill>
                  <a:srgbClr val="FFFFFF"/>
                </a:solidFill>
                <a:latin typeface="Roboto"/>
                <a:ea typeface="Roboto"/>
                <a:cs typeface="Roboto"/>
                <a:sym typeface="Roboto"/>
              </a:rPr>
              <a:t>Docs</a:t>
            </a:r>
            <a:endParaRPr sz="900">
              <a:solidFill>
                <a:srgbClr val="FFFFFF"/>
              </a:solidFill>
              <a:latin typeface="Roboto"/>
              <a:ea typeface="Roboto"/>
              <a:cs typeface="Roboto"/>
              <a:sym typeface="Roboto"/>
            </a:endParaRPr>
          </a:p>
        </p:txBody>
      </p:sp>
      <p:sp>
        <p:nvSpPr>
          <p:cNvPr id="107" name="Google Shape;107;p15"/>
          <p:cNvSpPr txBox="1"/>
          <p:nvPr/>
        </p:nvSpPr>
        <p:spPr>
          <a:xfrm>
            <a:off x="2144838" y="4463100"/>
            <a:ext cx="420900" cy="221700"/>
          </a:xfrm>
          <a:prstGeom prst="rect">
            <a:avLst/>
          </a:prstGeom>
          <a:noFill/>
          <a:ln>
            <a:noFill/>
          </a:ln>
        </p:spPr>
        <p:txBody>
          <a:bodyPr anchorCtr="0" anchor="ctr" bIns="91425" lIns="0" spcFirstLastPara="1" rIns="0" wrap="square" tIns="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InVision</a:t>
            </a:r>
            <a:endParaRPr sz="900">
              <a:solidFill>
                <a:srgbClr val="FFFFFF"/>
              </a:solidFill>
              <a:latin typeface="Roboto"/>
              <a:ea typeface="Roboto"/>
              <a:cs typeface="Roboto"/>
              <a:sym typeface="Roboto"/>
            </a:endParaRPr>
          </a:p>
        </p:txBody>
      </p:sp>
      <p:sp>
        <p:nvSpPr>
          <p:cNvPr id="108" name="Google Shape;108;p15"/>
          <p:cNvSpPr txBox="1"/>
          <p:nvPr/>
        </p:nvSpPr>
        <p:spPr>
          <a:xfrm>
            <a:off x="1564454" y="4463100"/>
            <a:ext cx="4209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indent="0" lvl="0" marL="0" rtl="0" algn="ctr">
              <a:spcBef>
                <a:spcPts val="0"/>
              </a:spcBef>
              <a:spcAft>
                <a:spcPts val="0"/>
              </a:spcAft>
              <a:buNone/>
            </a:pPr>
            <a:r>
              <a:rPr lang="en" sz="900">
                <a:solidFill>
                  <a:srgbClr val="FFFFFF"/>
                </a:solidFill>
                <a:latin typeface="Roboto"/>
                <a:ea typeface="Roboto"/>
                <a:cs typeface="Roboto"/>
                <a:sym typeface="Roboto"/>
              </a:rPr>
              <a:t>Drive</a:t>
            </a:r>
            <a:endParaRPr sz="900">
              <a:solidFill>
                <a:srgbClr val="FFFFFF"/>
              </a:solidFill>
              <a:latin typeface="Roboto"/>
              <a:ea typeface="Roboto"/>
              <a:cs typeface="Roboto"/>
              <a:sym typeface="Roboto"/>
            </a:endParaRPr>
          </a:p>
        </p:txBody>
      </p:sp>
      <p:sp>
        <p:nvSpPr>
          <p:cNvPr id="109" name="Google Shape;109;p15"/>
          <p:cNvSpPr txBox="1"/>
          <p:nvPr/>
        </p:nvSpPr>
        <p:spPr>
          <a:xfrm>
            <a:off x="2758921" y="4463111"/>
            <a:ext cx="370800" cy="2217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Adobe XD</a:t>
            </a:r>
            <a:endParaRPr sz="900">
              <a:solidFill>
                <a:srgbClr val="FFFFFF"/>
              </a:solidFill>
              <a:latin typeface="Roboto"/>
              <a:ea typeface="Roboto"/>
              <a:cs typeface="Roboto"/>
              <a:sym typeface="Roboto"/>
            </a:endParaRPr>
          </a:p>
        </p:txBody>
      </p:sp>
      <p:pic>
        <p:nvPicPr>
          <p:cNvPr id="110" name="Google Shape;110;p15"/>
          <p:cNvPicPr preferRelativeResize="0"/>
          <p:nvPr/>
        </p:nvPicPr>
        <p:blipFill>
          <a:blip r:embed="rId3">
            <a:alphaModFix/>
          </a:blip>
          <a:stretch>
            <a:fillRect/>
          </a:stretch>
        </p:blipFill>
        <p:spPr>
          <a:xfrm>
            <a:off x="486676" y="3734350"/>
            <a:ext cx="360374" cy="500160"/>
          </a:xfrm>
          <a:prstGeom prst="rect">
            <a:avLst/>
          </a:prstGeom>
          <a:noFill/>
          <a:ln>
            <a:noFill/>
          </a:ln>
        </p:spPr>
      </p:pic>
      <p:pic>
        <p:nvPicPr>
          <p:cNvPr id="111" name="Google Shape;111;p15"/>
          <p:cNvPicPr preferRelativeResize="0"/>
          <p:nvPr/>
        </p:nvPicPr>
        <p:blipFill rotWithShape="1">
          <a:blip r:embed="rId4">
            <a:alphaModFix/>
          </a:blip>
          <a:srcRect b="278" l="0" r="0" t="278"/>
          <a:stretch/>
        </p:blipFill>
        <p:spPr>
          <a:xfrm>
            <a:off x="1050726" y="3734350"/>
            <a:ext cx="360374" cy="500160"/>
          </a:xfrm>
          <a:prstGeom prst="rect">
            <a:avLst/>
          </a:prstGeom>
          <a:noFill/>
          <a:ln>
            <a:noFill/>
          </a:ln>
        </p:spPr>
      </p:pic>
      <p:pic>
        <p:nvPicPr>
          <p:cNvPr id="112" name="Google Shape;112;p15"/>
          <p:cNvPicPr preferRelativeResize="0"/>
          <p:nvPr/>
        </p:nvPicPr>
        <p:blipFill rotWithShape="1">
          <a:blip r:embed="rId5">
            <a:alphaModFix/>
          </a:blip>
          <a:srcRect b="0" l="0" r="0" t="0"/>
          <a:stretch/>
        </p:blipFill>
        <p:spPr>
          <a:xfrm>
            <a:off x="1594717" y="3734350"/>
            <a:ext cx="360374" cy="500160"/>
          </a:xfrm>
          <a:prstGeom prst="rect">
            <a:avLst/>
          </a:prstGeom>
          <a:noFill/>
          <a:ln>
            <a:noFill/>
          </a:ln>
        </p:spPr>
      </p:pic>
      <p:pic>
        <p:nvPicPr>
          <p:cNvPr id="113" name="Google Shape;113;p15"/>
          <p:cNvPicPr preferRelativeResize="0"/>
          <p:nvPr/>
        </p:nvPicPr>
        <p:blipFill rotWithShape="1">
          <a:blip r:embed="rId6">
            <a:alphaModFix/>
          </a:blip>
          <a:srcRect b="0" l="0" r="0" t="0"/>
          <a:stretch/>
        </p:blipFill>
        <p:spPr>
          <a:xfrm>
            <a:off x="2175101" y="3734350"/>
            <a:ext cx="360374" cy="500160"/>
          </a:xfrm>
          <a:prstGeom prst="rect">
            <a:avLst/>
          </a:prstGeom>
          <a:noFill/>
          <a:ln>
            <a:noFill/>
          </a:ln>
        </p:spPr>
      </p:pic>
      <p:pic>
        <p:nvPicPr>
          <p:cNvPr id="114" name="Google Shape;114;p15"/>
          <p:cNvPicPr preferRelativeResize="0"/>
          <p:nvPr/>
        </p:nvPicPr>
        <p:blipFill rotWithShape="1">
          <a:blip r:embed="rId7">
            <a:alphaModFix/>
          </a:blip>
          <a:srcRect b="0" l="0" r="0" t="0"/>
          <a:stretch/>
        </p:blipFill>
        <p:spPr>
          <a:xfrm>
            <a:off x="3335732" y="3734350"/>
            <a:ext cx="360374" cy="500160"/>
          </a:xfrm>
          <a:prstGeom prst="rect">
            <a:avLst/>
          </a:prstGeom>
          <a:noFill/>
          <a:ln>
            <a:noFill/>
          </a:ln>
        </p:spPr>
      </p:pic>
      <p:sp>
        <p:nvSpPr>
          <p:cNvPr id="115" name="Google Shape;115;p15"/>
          <p:cNvSpPr txBox="1"/>
          <p:nvPr/>
        </p:nvSpPr>
        <p:spPr>
          <a:xfrm>
            <a:off x="3330519" y="4463100"/>
            <a:ext cx="370800" cy="221700"/>
          </a:xfrm>
          <a:prstGeom prst="rect">
            <a:avLst/>
          </a:prstGeom>
          <a:noFill/>
          <a:ln>
            <a:noFill/>
          </a:ln>
        </p:spPr>
        <p:txBody>
          <a:bodyPr anchorCtr="0" anchor="ctr" bIns="91425" lIns="0" spcFirstLastPara="1" rIns="0" wrap="square" tIns="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Figma</a:t>
            </a:r>
            <a:endParaRPr sz="900">
              <a:solidFill>
                <a:srgbClr val="FFFFFF"/>
              </a:solidFill>
              <a:latin typeface="Roboto"/>
              <a:ea typeface="Roboto"/>
              <a:cs typeface="Roboto"/>
              <a:sym typeface="Roboto"/>
            </a:endParaRPr>
          </a:p>
        </p:txBody>
      </p:sp>
      <p:sp>
        <p:nvSpPr>
          <p:cNvPr id="116" name="Google Shape;116;p15"/>
          <p:cNvSpPr txBox="1"/>
          <p:nvPr/>
        </p:nvSpPr>
        <p:spPr>
          <a:xfrm>
            <a:off x="3904753" y="4463100"/>
            <a:ext cx="370800" cy="221700"/>
          </a:xfrm>
          <a:prstGeom prst="rect">
            <a:avLst/>
          </a:prstGeom>
          <a:noFill/>
          <a:ln>
            <a:noFill/>
          </a:ln>
        </p:spPr>
        <p:txBody>
          <a:bodyPr anchorCtr="0" anchor="ctr" bIns="91425" lIns="0" spcFirstLastPara="1" rIns="0" wrap="square" tIns="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Miro</a:t>
            </a:r>
            <a:endParaRPr sz="900">
              <a:solidFill>
                <a:srgbClr val="FFFFFF"/>
              </a:solidFill>
              <a:latin typeface="Roboto"/>
              <a:ea typeface="Roboto"/>
              <a:cs typeface="Roboto"/>
              <a:sym typeface="Roboto"/>
            </a:endParaRPr>
          </a:p>
        </p:txBody>
      </p:sp>
      <p:sp>
        <p:nvSpPr>
          <p:cNvPr id="117" name="Google Shape;117;p15"/>
          <p:cNvSpPr txBox="1"/>
          <p:nvPr>
            <p:ph type="title"/>
          </p:nvPr>
        </p:nvSpPr>
        <p:spPr>
          <a:xfrm>
            <a:off x="1400" y="274875"/>
            <a:ext cx="9144000" cy="3265800"/>
          </a:xfrm>
          <a:prstGeom prst="rect">
            <a:avLst/>
          </a:prstGeom>
          <a:noFill/>
          <a:ln>
            <a:noFill/>
          </a:ln>
        </p:spPr>
        <p:txBody>
          <a:bodyPr anchorCtr="0" anchor="t" bIns="91425" lIns="1737350"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118" name="Google Shape;118;p15"/>
          <p:cNvPicPr preferRelativeResize="0"/>
          <p:nvPr/>
        </p:nvPicPr>
        <p:blipFill>
          <a:blip r:embed="rId8">
            <a:alphaModFix/>
          </a:blip>
          <a:stretch>
            <a:fillRect/>
          </a:stretch>
        </p:blipFill>
        <p:spPr>
          <a:xfrm>
            <a:off x="2758921" y="3803138"/>
            <a:ext cx="370800" cy="362569"/>
          </a:xfrm>
          <a:prstGeom prst="rect">
            <a:avLst/>
          </a:prstGeom>
          <a:noFill/>
          <a:ln>
            <a:noFill/>
          </a:ln>
        </p:spPr>
      </p:pic>
      <p:pic>
        <p:nvPicPr>
          <p:cNvPr id="119" name="Google Shape;119;p15"/>
          <p:cNvPicPr preferRelativeResize="0"/>
          <p:nvPr/>
        </p:nvPicPr>
        <p:blipFill>
          <a:blip r:embed="rId9">
            <a:alphaModFix/>
          </a:blip>
          <a:stretch>
            <a:fillRect/>
          </a:stretch>
        </p:blipFill>
        <p:spPr>
          <a:xfrm>
            <a:off x="3910003" y="3821425"/>
            <a:ext cx="360300" cy="360300"/>
          </a:xfrm>
          <a:prstGeom prst="rect">
            <a:avLst/>
          </a:prstGeom>
          <a:noFill/>
          <a:ln>
            <a:noFill/>
          </a:ln>
        </p:spPr>
      </p:pic>
      <p:sp>
        <p:nvSpPr>
          <p:cNvPr id="120" name="Google Shape;120;p15"/>
          <p:cNvSpPr txBox="1"/>
          <p:nvPr>
            <p:ph idx="2"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grpSp>
        <p:nvGrpSpPr>
          <p:cNvPr id="121" name="Google Shape;121;p15"/>
          <p:cNvGrpSpPr/>
          <p:nvPr/>
        </p:nvGrpSpPr>
        <p:grpSpPr>
          <a:xfrm>
            <a:off x="4519000" y="3821425"/>
            <a:ext cx="420900" cy="912575"/>
            <a:chOff x="4680988" y="3981725"/>
            <a:chExt cx="420900" cy="912575"/>
          </a:xfrm>
        </p:grpSpPr>
        <p:pic>
          <p:nvPicPr>
            <p:cNvPr id="122" name="Google Shape;122;p15"/>
            <p:cNvPicPr preferRelativeResize="0"/>
            <p:nvPr/>
          </p:nvPicPr>
          <p:blipFill>
            <a:blip r:embed="rId10">
              <a:alphaModFix/>
            </a:blip>
            <a:stretch>
              <a:fillRect/>
            </a:stretch>
          </p:blipFill>
          <p:spPr>
            <a:xfrm>
              <a:off x="4680988" y="3981725"/>
              <a:ext cx="420900" cy="406039"/>
            </a:xfrm>
            <a:prstGeom prst="rect">
              <a:avLst/>
            </a:prstGeom>
            <a:noFill/>
            <a:ln>
              <a:noFill/>
            </a:ln>
          </p:spPr>
        </p:pic>
        <p:sp>
          <p:nvSpPr>
            <p:cNvPr id="123" name="Google Shape;123;p15"/>
            <p:cNvSpPr txBox="1"/>
            <p:nvPr/>
          </p:nvSpPr>
          <p:spPr>
            <a:xfrm>
              <a:off x="4680988" y="4623400"/>
              <a:ext cx="420900" cy="270900"/>
            </a:xfrm>
            <a:prstGeom prst="rect">
              <a:avLst/>
            </a:prstGeom>
            <a:noFill/>
            <a:ln>
              <a:noFill/>
            </a:ln>
          </p:spPr>
          <p:txBody>
            <a:bodyPr anchorCtr="0" anchor="ctr" bIns="0" lIns="0" spcFirstLastPara="1" rIns="0" wrap="square" tIns="45700">
              <a:noAutofit/>
            </a:bodyPr>
            <a:lstStyle/>
            <a:p>
              <a:pPr indent="0" lvl="0" marL="0" rtl="0" algn="ctr">
                <a:spcBef>
                  <a:spcPts val="0"/>
                </a:spcBef>
                <a:spcAft>
                  <a:spcPts val="0"/>
                </a:spcAft>
                <a:buNone/>
              </a:pPr>
              <a:r>
                <a:rPr lang="en" sz="900">
                  <a:solidFill>
                    <a:srgbClr val="FFFFFF"/>
                  </a:solidFill>
                  <a:latin typeface="Roboto"/>
                  <a:ea typeface="Roboto"/>
                  <a:cs typeface="Roboto"/>
                  <a:sym typeface="Roboto"/>
                </a:rPr>
                <a:t>Adobe CC</a:t>
              </a:r>
              <a:endParaRPr sz="900">
                <a:solidFill>
                  <a:srgbClr val="FFFFFF"/>
                </a:solidFill>
                <a:latin typeface="Roboto"/>
                <a:ea typeface="Roboto"/>
                <a:cs typeface="Roboto"/>
                <a:sym typeface="Roboto"/>
              </a:endParaRPr>
            </a:p>
          </p:txBody>
        </p:sp>
      </p:grpSp>
      <p:pic>
        <p:nvPicPr>
          <p:cNvPr id="124" name="Google Shape;124;p15"/>
          <p:cNvPicPr preferRelativeResize="0"/>
          <p:nvPr/>
        </p:nvPicPr>
        <p:blipFill>
          <a:blip r:embed="rId11">
            <a:alphaModFix/>
          </a:blip>
          <a:stretch>
            <a:fillRect/>
          </a:stretch>
        </p:blipFill>
        <p:spPr>
          <a:xfrm flipH="1">
            <a:off x="532200" y="619749"/>
            <a:ext cx="1165167" cy="1328401"/>
          </a:xfrm>
          <a:prstGeom prst="rect">
            <a:avLst/>
          </a:prstGeom>
          <a:noFill/>
          <a:ln>
            <a:noFill/>
          </a:ln>
          <a:effectLst>
            <a:outerShdw blurRad="57150" rotWithShape="0" algn="bl" dir="5400000" dist="19050">
              <a:srgbClr val="000000">
                <a:alpha val="50000"/>
              </a:srgbClr>
            </a:outerShdw>
          </a:effectLst>
        </p:spPr>
      </p:pic>
      <p:sp>
        <p:nvSpPr>
          <p:cNvPr id="125" name="Google Shape;125;p15"/>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1. Breakout Room Activity 1">
  <p:cSld name="CUSTOM_2_3_1_1_1_1_1_2_1_2_1_1_1_1_3_1_1">
    <p:spTree>
      <p:nvGrpSpPr>
        <p:cNvPr id="126" name="Shape 126"/>
        <p:cNvGrpSpPr/>
        <p:nvPr/>
      </p:nvGrpSpPr>
      <p:grpSpPr>
        <a:xfrm>
          <a:off x="0" y="0"/>
          <a:ext cx="0" cy="0"/>
          <a:chOff x="0" y="0"/>
          <a:chExt cx="0" cy="0"/>
        </a:xfrm>
      </p:grpSpPr>
      <p:pic>
        <p:nvPicPr>
          <p:cNvPr id="127" name="Google Shape;127;p16"/>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28" name="Google Shape;128;p16"/>
          <p:cNvSpPr/>
          <p:nvPr/>
        </p:nvSpPr>
        <p:spPr>
          <a:xfrm>
            <a:off x="273900" y="3806225"/>
            <a:ext cx="8596200" cy="10629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6"/>
          <p:cNvSpPr/>
          <p:nvPr/>
        </p:nvSpPr>
        <p:spPr>
          <a:xfrm>
            <a:off x="-7350" y="0"/>
            <a:ext cx="9157800" cy="274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31" name="Google Shape;131;p16"/>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132" name="Google Shape;132;p16"/>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133" name="Google Shape;133;p16"/>
          <p:cNvSpPr txBox="1"/>
          <p:nvPr>
            <p:ph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sp>
        <p:nvSpPr>
          <p:cNvPr id="134" name="Google Shape;134;p16"/>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135" name="Google Shape;135;p16"/>
          <p:cNvSpPr txBox="1"/>
          <p:nvPr>
            <p:ph idx="2" type="title"/>
          </p:nvPr>
        </p:nvSpPr>
        <p:spPr>
          <a:xfrm>
            <a:off x="932625" y="274875"/>
            <a:ext cx="8212800" cy="3265800"/>
          </a:xfrm>
          <a:prstGeom prst="rect">
            <a:avLst/>
          </a:prstGeom>
          <a:noFill/>
          <a:ln>
            <a:noFill/>
          </a:ln>
        </p:spPr>
        <p:txBody>
          <a:bodyPr anchorCtr="0" anchor="t" bIns="91425" lIns="1737350"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36" name="Google Shape;136;p16"/>
          <p:cNvSpPr/>
          <p:nvPr/>
        </p:nvSpPr>
        <p:spPr>
          <a:xfrm>
            <a:off x="589625" y="662100"/>
            <a:ext cx="1882800" cy="18828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7" name="Google Shape;137;p16"/>
          <p:cNvPicPr preferRelativeResize="0"/>
          <p:nvPr/>
        </p:nvPicPr>
        <p:blipFill>
          <a:blip r:embed="rId3">
            <a:alphaModFix/>
          </a:blip>
          <a:stretch>
            <a:fillRect/>
          </a:stretch>
        </p:blipFill>
        <p:spPr>
          <a:xfrm>
            <a:off x="623085" y="689102"/>
            <a:ext cx="1799735" cy="188282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2. Breakout Room Roles 1">
  <p:cSld name="CUSTOM_2_7_2_2_1_2">
    <p:spTree>
      <p:nvGrpSpPr>
        <p:cNvPr id="138" name="Shape 138"/>
        <p:cNvGrpSpPr/>
        <p:nvPr/>
      </p:nvGrpSpPr>
      <p:grpSpPr>
        <a:xfrm>
          <a:off x="0" y="0"/>
          <a:ext cx="0" cy="0"/>
          <a:chOff x="0" y="0"/>
          <a:chExt cx="0" cy="0"/>
        </a:xfrm>
      </p:grpSpPr>
      <p:sp>
        <p:nvSpPr>
          <p:cNvPr id="139" name="Google Shape;139;p17"/>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40" name="Google Shape;140;p17"/>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141" name="Google Shape;141;p1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142" name="Google Shape;142;p17"/>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aphicFrame>
        <p:nvGraphicFramePr>
          <p:cNvPr id="143" name="Google Shape;143;p17"/>
          <p:cNvGraphicFramePr/>
          <p:nvPr/>
        </p:nvGraphicFramePr>
        <p:xfrm>
          <a:off x="358300" y="1181050"/>
          <a:ext cx="3000000" cy="3000000"/>
        </p:xfrm>
        <a:graphic>
          <a:graphicData uri="http://schemas.openxmlformats.org/drawingml/2006/table">
            <a:tbl>
              <a:tblPr>
                <a:noFill/>
                <a:tableStyleId>{CFA7284B-A31E-4DB3-964D-46C337B3E798}</a:tableStyleId>
              </a:tblPr>
              <a:tblGrid>
                <a:gridCol w="1841825"/>
                <a:gridCol w="6593375"/>
              </a:tblGrid>
              <a:tr h="713225">
                <a:tc>
                  <a:txBody>
                    <a:bodyPr/>
                    <a:lstStyle/>
                    <a:p>
                      <a:pPr indent="0" lvl="0" marL="0" rtl="0" algn="r">
                        <a:spcBef>
                          <a:spcPts val="0"/>
                        </a:spcBef>
                        <a:spcAft>
                          <a:spcPts val="0"/>
                        </a:spcAft>
                        <a:buNone/>
                      </a:pPr>
                      <a:r>
                        <a:rPr b="1" lang="en">
                          <a:solidFill>
                            <a:srgbClr val="FFFFFF"/>
                          </a:solidFill>
                          <a:latin typeface="Roboto"/>
                          <a:ea typeface="Roboto"/>
                          <a:cs typeface="Roboto"/>
                          <a:sym typeface="Roboto"/>
                        </a:rPr>
                        <a:t>Facilitator</a:t>
                      </a:r>
                      <a:endParaRPr b="1">
                        <a:solidFill>
                          <a:srgbClr val="FFFFFF"/>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lang="en">
                          <a:latin typeface="Roboto"/>
                          <a:ea typeface="Roboto"/>
                          <a:cs typeface="Roboto"/>
                          <a:sym typeface="Roboto"/>
                        </a:rPr>
                        <a:t>Manages the group by helping to ensure that everyone stays on task, is focused, and that there is room for everyone in the conversation.</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FFFFFF"/>
                    </a:solidFill>
                  </a:tcPr>
                </a:tc>
              </a:tr>
              <a:tr h="865175">
                <a:tc>
                  <a:txBody>
                    <a:bodyPr/>
                    <a:lstStyle/>
                    <a:p>
                      <a:pPr indent="0" lvl="0" marL="0" rtl="0" algn="r">
                        <a:spcBef>
                          <a:spcPts val="0"/>
                        </a:spcBef>
                        <a:spcAft>
                          <a:spcPts val="0"/>
                        </a:spcAft>
                        <a:buNone/>
                      </a:pPr>
                      <a:r>
                        <a:rPr b="1" lang="en">
                          <a:solidFill>
                            <a:srgbClr val="FFFFFF"/>
                          </a:solidFill>
                          <a:latin typeface="Roboto"/>
                          <a:ea typeface="Roboto"/>
                          <a:cs typeface="Roboto"/>
                          <a:sym typeface="Roboto"/>
                        </a:rPr>
                        <a:t>Recorder</a:t>
                      </a:r>
                      <a:endParaRPr b="1">
                        <a:solidFill>
                          <a:srgbClr val="FFFFFF"/>
                        </a:solidFill>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1475D4"/>
                    </a:solidFill>
                  </a:tcPr>
                </a:tc>
                <a:tc>
                  <a:txBody>
                    <a:bodyPr/>
                    <a:lstStyle/>
                    <a:p>
                      <a:pPr indent="0" lvl="0" marL="0" rtl="0" algn="l">
                        <a:spcBef>
                          <a:spcPts val="0"/>
                        </a:spcBef>
                        <a:spcAft>
                          <a:spcPts val="0"/>
                        </a:spcAft>
                        <a:buNone/>
                      </a:pPr>
                      <a:r>
                        <a:rPr lang="en">
                          <a:latin typeface="Roboto"/>
                          <a:ea typeface="Roboto"/>
                          <a:cs typeface="Roboto"/>
                          <a:sym typeface="Roboto"/>
                        </a:rPr>
                        <a:t>Keeps a record of those who were in the group, and the roles that they play in the group. The recorder also records critical points from the small group’s discussion along with findings or answers. They can create a Google Doc that can be shared with their group.</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EBEDF0"/>
                    </a:solidFill>
                  </a:tcPr>
                </a:tc>
              </a:tr>
              <a:tr h="713225">
                <a:tc>
                  <a:txBody>
                    <a:bodyPr/>
                    <a:lstStyle/>
                    <a:p>
                      <a:pPr indent="0" lvl="0" marL="0" rtl="0" algn="r">
                        <a:spcBef>
                          <a:spcPts val="0"/>
                        </a:spcBef>
                        <a:spcAft>
                          <a:spcPts val="0"/>
                        </a:spcAft>
                        <a:buNone/>
                      </a:pPr>
                      <a:r>
                        <a:rPr b="1" lang="en">
                          <a:latin typeface="Roboto"/>
                          <a:ea typeface="Roboto"/>
                          <a:cs typeface="Roboto"/>
                          <a:sym typeface="Roboto"/>
                        </a:rPr>
                        <a:t>Presenter</a:t>
                      </a:r>
                      <a:endParaRPr b="1">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D6CB"/>
                    </a:solidFill>
                  </a:tcPr>
                </a:tc>
                <a:tc>
                  <a:txBody>
                    <a:bodyPr/>
                    <a:lstStyle/>
                    <a:p>
                      <a:pPr indent="0" lvl="0" marL="0" rtl="0" algn="l">
                        <a:spcBef>
                          <a:spcPts val="0"/>
                        </a:spcBef>
                        <a:spcAft>
                          <a:spcPts val="0"/>
                        </a:spcAft>
                        <a:buNone/>
                      </a:pPr>
                      <a:r>
                        <a:rPr lang="en">
                          <a:latin typeface="Roboto"/>
                          <a:ea typeface="Roboto"/>
                          <a:cs typeface="Roboto"/>
                          <a:sym typeface="Roboto"/>
                        </a:rPr>
                        <a:t>Presents the group’s ideas to the rest of the class. The Presenter should rely on the recorder’s notes to guide their report.</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FFFFFF"/>
                    </a:solidFill>
                  </a:tcPr>
                </a:tc>
              </a:tr>
              <a:tr h="713225">
                <a:tc>
                  <a:txBody>
                    <a:bodyPr/>
                    <a:lstStyle/>
                    <a:p>
                      <a:pPr indent="0" lvl="0" marL="0" rtl="0" algn="r">
                        <a:spcBef>
                          <a:spcPts val="0"/>
                        </a:spcBef>
                        <a:spcAft>
                          <a:spcPts val="0"/>
                        </a:spcAft>
                        <a:buNone/>
                      </a:pPr>
                      <a:r>
                        <a:rPr b="1" lang="en">
                          <a:latin typeface="Roboto"/>
                          <a:ea typeface="Roboto"/>
                          <a:cs typeface="Roboto"/>
                          <a:sym typeface="Roboto"/>
                        </a:rPr>
                        <a:t>Strategy Analyst</a:t>
                      </a:r>
                      <a:endParaRPr b="1">
                        <a:latin typeface="Roboto"/>
                        <a:ea typeface="Roboto"/>
                        <a:cs typeface="Roboto"/>
                        <a:sym typeface="Roboto"/>
                      </a:endParaRPr>
                    </a:p>
                  </a:txBody>
                  <a:tcPr marT="182875" marB="182875" marR="182875" marL="182875">
                    <a:lnL cap="flat" cmpd="sng" w="9525">
                      <a:solidFill>
                        <a:srgbClr val="FFFFFF"/>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E244"/>
                    </a:solidFill>
                  </a:tcPr>
                </a:tc>
                <a:tc>
                  <a:txBody>
                    <a:bodyPr/>
                    <a:lstStyle/>
                    <a:p>
                      <a:pPr indent="0" lvl="0" marL="0" rtl="0" algn="l">
                        <a:spcBef>
                          <a:spcPts val="0"/>
                        </a:spcBef>
                        <a:spcAft>
                          <a:spcPts val="0"/>
                        </a:spcAft>
                        <a:buNone/>
                      </a:pPr>
                      <a:r>
                        <a:rPr lang="en">
                          <a:latin typeface="Roboto"/>
                          <a:ea typeface="Roboto"/>
                          <a:cs typeface="Roboto"/>
                          <a:sym typeface="Roboto"/>
                        </a:rPr>
                        <a:t>Observes team dynamics and guides the consensus-building process </a:t>
                      </a:r>
                      <a:br>
                        <a:rPr lang="en">
                          <a:latin typeface="Roboto"/>
                          <a:ea typeface="Roboto"/>
                          <a:cs typeface="Roboto"/>
                          <a:sym typeface="Roboto"/>
                        </a:rPr>
                      </a:br>
                      <a:r>
                        <a:rPr lang="en">
                          <a:latin typeface="Roboto"/>
                          <a:ea typeface="Roboto"/>
                          <a:cs typeface="Roboto"/>
                          <a:sym typeface="Roboto"/>
                        </a:rPr>
                        <a:t>(helps group members come to a common conclusion).</a:t>
                      </a:r>
                      <a:endParaRPr>
                        <a:latin typeface="Roboto"/>
                        <a:ea typeface="Roboto"/>
                        <a:cs typeface="Roboto"/>
                        <a:sym typeface="Roboto"/>
                      </a:endParaRPr>
                    </a:p>
                  </a:txBody>
                  <a:tcPr marT="182875" marB="182875" marR="182875" marL="182875">
                    <a:lnL cap="flat" cmpd="sng" w="9525">
                      <a:solidFill>
                        <a:srgbClr val="78909C">
                          <a:alpha val="0"/>
                        </a:srgbClr>
                      </a:solidFill>
                      <a:prstDash val="solid"/>
                      <a:round/>
                      <a:headEnd len="sm" w="sm" type="none"/>
                      <a:tailEnd len="sm" w="sm" type="none"/>
                    </a:lnL>
                    <a:lnR cap="flat" cmpd="sng" w="9525">
                      <a:solidFill>
                        <a:srgbClr val="78909C">
                          <a:alpha val="0"/>
                        </a:srgbClr>
                      </a:solidFill>
                      <a:prstDash val="solid"/>
                      <a:round/>
                      <a:headEnd len="sm" w="sm" type="none"/>
                      <a:tailEnd len="sm" w="sm" type="none"/>
                    </a:lnR>
                    <a:lnT cap="flat" cmpd="sng" w="9525">
                      <a:solidFill>
                        <a:srgbClr val="78909C">
                          <a:alpha val="0"/>
                        </a:srgbClr>
                      </a:solidFill>
                      <a:prstDash val="solid"/>
                      <a:round/>
                      <a:headEnd len="sm" w="sm" type="none"/>
                      <a:tailEnd len="sm" w="sm" type="none"/>
                    </a:lnT>
                    <a:lnB cap="flat" cmpd="sng" w="9525">
                      <a:solidFill>
                        <a:srgbClr val="78909C">
                          <a:alpha val="0"/>
                        </a:srgbClr>
                      </a:solidFill>
                      <a:prstDash val="solid"/>
                      <a:round/>
                      <a:headEnd len="sm" w="sm" type="none"/>
                      <a:tailEnd len="sm" w="sm" type="none"/>
                    </a:lnB>
                    <a:solidFill>
                      <a:srgbClr val="EBEDF0"/>
                    </a:solidFill>
                  </a:tcPr>
                </a:tc>
              </a:tr>
            </a:tbl>
          </a:graphicData>
        </a:graphic>
      </p:graphicFrame>
      <p:sp>
        <p:nvSpPr>
          <p:cNvPr id="144" name="Google Shape;144;p17"/>
          <p:cNvSpPr txBox="1"/>
          <p:nvPr/>
        </p:nvSpPr>
        <p:spPr>
          <a:xfrm>
            <a:off x="-12300" y="0"/>
            <a:ext cx="7167000" cy="533700"/>
          </a:xfrm>
          <a:prstGeom prst="rect">
            <a:avLst/>
          </a:prstGeom>
          <a:noFill/>
          <a:ln>
            <a:noFill/>
          </a:ln>
        </p:spPr>
        <p:txBody>
          <a:bodyPr anchorCtr="0" anchor="b" bIns="0" lIns="457200" spcFirstLastPara="1" rIns="0" wrap="square" tIns="0">
            <a:noAutofit/>
          </a:bodyPr>
          <a:lstStyle/>
          <a:p>
            <a:pPr indent="0" lvl="0" marL="0" rtl="0" algn="l">
              <a:spcBef>
                <a:spcPts val="0"/>
              </a:spcBef>
              <a:spcAft>
                <a:spcPts val="0"/>
              </a:spcAft>
              <a:buNone/>
            </a:pPr>
            <a:r>
              <a:rPr lang="en" sz="2400">
                <a:latin typeface="Roboto Medium"/>
                <a:ea typeface="Roboto Medium"/>
                <a:cs typeface="Roboto Medium"/>
                <a:sym typeface="Roboto Medium"/>
              </a:rPr>
              <a:t>Breakout Room Roles</a:t>
            </a:r>
            <a:endParaRPr sz="2400">
              <a:latin typeface="Roboto Medium"/>
              <a:ea typeface="Roboto Medium"/>
              <a:cs typeface="Roboto Medium"/>
              <a:sym typeface="Roboto Medium"/>
            </a:endParaRPr>
          </a:p>
        </p:txBody>
      </p:sp>
      <p:sp>
        <p:nvSpPr>
          <p:cNvPr id="145" name="Google Shape;145;p17"/>
          <p:cNvSpPr txBox="1"/>
          <p:nvPr>
            <p:ph idx="2"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Additional Breakout Room Roles 1">
  <p:cSld name="CUSTOM_2_7_2_2_2_1">
    <p:spTree>
      <p:nvGrpSpPr>
        <p:cNvPr id="146" name="Shape 146"/>
        <p:cNvGrpSpPr/>
        <p:nvPr/>
      </p:nvGrpSpPr>
      <p:grpSpPr>
        <a:xfrm>
          <a:off x="0" y="0"/>
          <a:ext cx="0" cy="0"/>
          <a:chOff x="0" y="0"/>
          <a:chExt cx="0" cy="0"/>
        </a:xfrm>
      </p:grpSpPr>
      <p:cxnSp>
        <p:nvCxnSpPr>
          <p:cNvPr id="147" name="Google Shape;147;p18"/>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148" name="Google Shape;148;p1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149" name="Google Shape;149;p1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aphicFrame>
        <p:nvGraphicFramePr>
          <p:cNvPr id="150" name="Google Shape;150;p18"/>
          <p:cNvGraphicFramePr/>
          <p:nvPr/>
        </p:nvGraphicFramePr>
        <p:xfrm>
          <a:off x="358300" y="876250"/>
          <a:ext cx="3000000" cy="3000000"/>
        </p:xfrm>
        <a:graphic>
          <a:graphicData uri="http://schemas.openxmlformats.org/drawingml/2006/table">
            <a:tbl>
              <a:tblPr>
                <a:noFill/>
                <a:tableStyleId>{CFA7284B-A31E-4DB3-964D-46C337B3E798}</a:tableStyleId>
              </a:tblPr>
              <a:tblGrid>
                <a:gridCol w="1841825"/>
                <a:gridCol w="6593375"/>
              </a:tblGrid>
              <a:tr h="464325">
                <a:tc>
                  <a:txBody>
                    <a:bodyPr/>
                    <a:lstStyle/>
                    <a:p>
                      <a:pPr indent="0" lvl="0" marL="0" rtl="0" algn="r">
                        <a:spcBef>
                          <a:spcPts val="0"/>
                        </a:spcBef>
                        <a:spcAft>
                          <a:spcPts val="0"/>
                        </a:spcAft>
                        <a:buNone/>
                      </a:pPr>
                      <a:r>
                        <a:rPr b="1" lang="en" sz="1200">
                          <a:solidFill>
                            <a:srgbClr val="FFFFFF"/>
                          </a:solidFill>
                          <a:latin typeface="Roboto"/>
                          <a:ea typeface="Roboto"/>
                          <a:cs typeface="Roboto"/>
                          <a:sym typeface="Roboto"/>
                        </a:rPr>
                        <a:t>Timekeeper</a:t>
                      </a:r>
                      <a:endParaRPr b="1" sz="1200">
                        <a:solidFill>
                          <a:srgbClr val="FFFFFF"/>
                        </a:solidFill>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lang="en" sz="1200">
                          <a:latin typeface="Roboto"/>
                          <a:ea typeface="Roboto"/>
                          <a:cs typeface="Roboto"/>
                          <a:sym typeface="Roboto"/>
                        </a:rPr>
                        <a:t>Keeps the group on track to finish the activity in time, and provides time warnings.</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560225">
                <a:tc>
                  <a:txBody>
                    <a:bodyPr/>
                    <a:lstStyle/>
                    <a:p>
                      <a:pPr indent="0" lvl="0" marL="0" rtl="0" algn="r">
                        <a:spcBef>
                          <a:spcPts val="0"/>
                        </a:spcBef>
                        <a:spcAft>
                          <a:spcPts val="0"/>
                        </a:spcAft>
                        <a:buNone/>
                      </a:pPr>
                      <a:r>
                        <a:rPr b="1" lang="en" sz="1200">
                          <a:solidFill>
                            <a:srgbClr val="FFFFFF"/>
                          </a:solidFill>
                          <a:latin typeface="Roboto"/>
                          <a:ea typeface="Roboto"/>
                          <a:cs typeface="Roboto"/>
                          <a:sym typeface="Roboto"/>
                        </a:rPr>
                        <a:t>Synthesizer</a:t>
                      </a:r>
                      <a:endParaRPr b="1" sz="1200">
                        <a:solidFill>
                          <a:srgbClr val="FFFFFF"/>
                        </a:solidFill>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1475D4"/>
                    </a:solidFill>
                  </a:tcPr>
                </a:tc>
                <a:tc>
                  <a:txBody>
                    <a:bodyPr/>
                    <a:lstStyle/>
                    <a:p>
                      <a:pPr indent="0" lvl="0" marL="0" rtl="0" algn="l">
                        <a:spcBef>
                          <a:spcPts val="0"/>
                        </a:spcBef>
                        <a:spcAft>
                          <a:spcPts val="0"/>
                        </a:spcAft>
                        <a:buNone/>
                      </a:pPr>
                      <a:r>
                        <a:rPr lang="en" sz="1200">
                          <a:latin typeface="Roboto"/>
                          <a:ea typeface="Roboto"/>
                          <a:cs typeface="Roboto"/>
                          <a:sym typeface="Roboto"/>
                        </a:rPr>
                        <a:t>Produce a synthesis of discussions, bringing out the main questions and capturing them in a shareable document.</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560225">
                <a:tc>
                  <a:txBody>
                    <a:bodyPr/>
                    <a:lstStyle/>
                    <a:p>
                      <a:pPr indent="0" lvl="0" marL="0" rtl="0" algn="r">
                        <a:spcBef>
                          <a:spcPts val="0"/>
                        </a:spcBef>
                        <a:spcAft>
                          <a:spcPts val="0"/>
                        </a:spcAft>
                        <a:buNone/>
                      </a:pPr>
                      <a:r>
                        <a:rPr b="1" lang="en" sz="1200">
                          <a:solidFill>
                            <a:srgbClr val="FFFFFF"/>
                          </a:solidFill>
                          <a:latin typeface="Roboto"/>
                          <a:ea typeface="Roboto"/>
                          <a:cs typeface="Roboto"/>
                          <a:sym typeface="Roboto"/>
                        </a:rPr>
                        <a:t>Concept Mapper</a:t>
                      </a:r>
                      <a:endParaRPr b="1" sz="1200">
                        <a:solidFill>
                          <a:srgbClr val="FFFFFF"/>
                        </a:solidFill>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51470"/>
                    </a:solidFill>
                  </a:tcPr>
                </a:tc>
                <a:tc>
                  <a:txBody>
                    <a:bodyPr/>
                    <a:lstStyle/>
                    <a:p>
                      <a:pPr indent="0" lvl="0" marL="0" rtl="0" algn="l">
                        <a:spcBef>
                          <a:spcPts val="0"/>
                        </a:spcBef>
                        <a:spcAft>
                          <a:spcPts val="0"/>
                        </a:spcAft>
                        <a:buNone/>
                      </a:pPr>
                      <a:r>
                        <a:rPr lang="en" sz="1200">
                          <a:latin typeface="Roboto"/>
                          <a:ea typeface="Roboto"/>
                          <a:cs typeface="Roboto"/>
                          <a:sym typeface="Roboto"/>
                        </a:rPr>
                        <a:t>Bring a healthy sense of skepticism to the group discussion in order to generate deeper discussions.</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Skeptic</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D6CB"/>
                    </a:solidFill>
                  </a:tcPr>
                </a:tc>
                <a:tc>
                  <a:txBody>
                    <a:bodyPr/>
                    <a:lstStyle/>
                    <a:p>
                      <a:pPr indent="0" lvl="0" marL="0" rtl="0" algn="l">
                        <a:spcBef>
                          <a:spcPts val="0"/>
                        </a:spcBef>
                        <a:spcAft>
                          <a:spcPts val="0"/>
                        </a:spcAft>
                        <a:buNone/>
                      </a:pPr>
                      <a:r>
                        <a:rPr lang="en" sz="1200">
                          <a:latin typeface="Roboto"/>
                          <a:ea typeface="Roboto"/>
                          <a:cs typeface="Roboto"/>
                          <a:sym typeface="Roboto"/>
                        </a:rPr>
                        <a:t>Observes team dynamics and guides the consensus-building process </a:t>
                      </a:r>
                      <a:br>
                        <a:rPr lang="en" sz="1200">
                          <a:latin typeface="Roboto"/>
                          <a:ea typeface="Roboto"/>
                          <a:cs typeface="Roboto"/>
                          <a:sym typeface="Roboto"/>
                        </a:rPr>
                      </a:br>
                      <a:r>
                        <a:rPr lang="en" sz="1200">
                          <a:latin typeface="Roboto"/>
                          <a:ea typeface="Roboto"/>
                          <a:cs typeface="Roboto"/>
                          <a:sym typeface="Roboto"/>
                        </a:rPr>
                        <a:t>(helps group members come to a common conclusion).</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Moderator</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ECF48"/>
                    </a:solidFill>
                  </a:tcPr>
                </a:tc>
                <a:tc>
                  <a:txBody>
                    <a:bodyPr/>
                    <a:lstStyle/>
                    <a:p>
                      <a:pPr indent="0" lvl="0" marL="0" rtl="0" algn="l">
                        <a:spcBef>
                          <a:spcPts val="0"/>
                        </a:spcBef>
                        <a:spcAft>
                          <a:spcPts val="0"/>
                        </a:spcAft>
                        <a:buNone/>
                      </a:pPr>
                      <a:r>
                        <a:rPr lang="en" sz="1200">
                          <a:latin typeface="Roboto"/>
                          <a:ea typeface="Roboto"/>
                          <a:cs typeface="Roboto"/>
                          <a:sym typeface="Roboto"/>
                        </a:rPr>
                        <a:t>Monitor the discussion, ask critical questions, and probe others‟ opinion. Promotes participation of all the members of the group and ensures all voices are heard.</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Theoretician</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992D"/>
                    </a:solidFill>
                  </a:tcPr>
                </a:tc>
                <a:tc>
                  <a:txBody>
                    <a:bodyPr/>
                    <a:lstStyle/>
                    <a:p>
                      <a:pPr indent="0" lvl="0" marL="0" rtl="0" algn="l">
                        <a:spcBef>
                          <a:spcPts val="0"/>
                        </a:spcBef>
                        <a:spcAft>
                          <a:spcPts val="0"/>
                        </a:spcAft>
                        <a:buNone/>
                      </a:pPr>
                      <a:r>
                        <a:rPr lang="en" sz="1200">
                          <a:latin typeface="Roboto"/>
                          <a:ea typeface="Roboto"/>
                          <a:cs typeface="Roboto"/>
                          <a:sym typeface="Roboto"/>
                        </a:rPr>
                        <a:t>Introduce theoretical information to ensure that all relevant theoretical concepts were used in the activity.</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DF0"/>
                    </a:solidFill>
                  </a:tcPr>
                </a:tc>
              </a:tr>
              <a:tr h="560225">
                <a:tc>
                  <a:txBody>
                    <a:bodyPr/>
                    <a:lstStyle/>
                    <a:p>
                      <a:pPr indent="0" lvl="0" marL="0" rtl="0" algn="r">
                        <a:spcBef>
                          <a:spcPts val="0"/>
                        </a:spcBef>
                        <a:spcAft>
                          <a:spcPts val="0"/>
                        </a:spcAft>
                        <a:buNone/>
                      </a:pPr>
                      <a:r>
                        <a:rPr b="1" lang="en" sz="1200">
                          <a:latin typeface="Roboto"/>
                          <a:ea typeface="Roboto"/>
                          <a:cs typeface="Roboto"/>
                          <a:sym typeface="Roboto"/>
                        </a:rPr>
                        <a:t>Starter</a:t>
                      </a:r>
                      <a:endParaRPr b="1"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D6CB"/>
                    </a:solidFill>
                  </a:tcPr>
                </a:tc>
                <a:tc>
                  <a:txBody>
                    <a:bodyPr/>
                    <a:lstStyle/>
                    <a:p>
                      <a:pPr indent="0" lvl="0" marL="0" rtl="0" algn="l">
                        <a:spcBef>
                          <a:spcPts val="0"/>
                        </a:spcBef>
                        <a:spcAft>
                          <a:spcPts val="0"/>
                        </a:spcAft>
                        <a:buNone/>
                      </a:pPr>
                      <a:r>
                        <a:rPr lang="en" sz="1200">
                          <a:latin typeface="Roboto"/>
                          <a:ea typeface="Roboto"/>
                          <a:cs typeface="Roboto"/>
                          <a:sym typeface="Roboto"/>
                        </a:rPr>
                        <a:t>Required to start off the discussion, to add new points for other students to build upon, and to give new impulses when discussions slacked off.</a:t>
                      </a:r>
                      <a:endParaRPr sz="1200">
                        <a:latin typeface="Roboto"/>
                        <a:ea typeface="Roboto"/>
                        <a:cs typeface="Roboto"/>
                        <a:sym typeface="Roboto"/>
                      </a:endParaRPr>
                    </a:p>
                  </a:txBody>
                  <a:tcPr marT="91425" marB="91425" marR="182875" marL="18287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bl>
          </a:graphicData>
        </a:graphic>
      </p:graphicFrame>
      <p:sp>
        <p:nvSpPr>
          <p:cNvPr id="151" name="Google Shape;151;p18"/>
          <p:cNvSpPr txBox="1"/>
          <p:nvPr/>
        </p:nvSpPr>
        <p:spPr>
          <a:xfrm>
            <a:off x="-12300" y="0"/>
            <a:ext cx="7167000" cy="533700"/>
          </a:xfrm>
          <a:prstGeom prst="rect">
            <a:avLst/>
          </a:prstGeom>
          <a:noFill/>
          <a:ln>
            <a:noFill/>
          </a:ln>
        </p:spPr>
        <p:txBody>
          <a:bodyPr anchorCtr="0" anchor="b" bIns="0" lIns="457200" spcFirstLastPara="1" rIns="0" wrap="square" tIns="0">
            <a:noAutofit/>
          </a:bodyPr>
          <a:lstStyle/>
          <a:p>
            <a:pPr indent="0" lvl="0" marL="0" rtl="0" algn="l">
              <a:spcBef>
                <a:spcPts val="0"/>
              </a:spcBef>
              <a:spcAft>
                <a:spcPts val="0"/>
              </a:spcAft>
              <a:buNone/>
            </a:pPr>
            <a:r>
              <a:rPr lang="en" sz="2400">
                <a:latin typeface="Roboto Medium"/>
                <a:ea typeface="Roboto Medium"/>
                <a:cs typeface="Roboto Medium"/>
                <a:sym typeface="Roboto Medium"/>
              </a:rPr>
              <a:t>Additional Breakout Room Roles</a:t>
            </a:r>
            <a:endParaRPr sz="2400">
              <a:latin typeface="Roboto Medium"/>
              <a:ea typeface="Roboto Medium"/>
              <a:cs typeface="Roboto Medium"/>
              <a:sym typeface="Roboto Medium"/>
            </a:endParaRPr>
          </a:p>
        </p:txBody>
      </p:sp>
      <p:sp>
        <p:nvSpPr>
          <p:cNvPr id="152" name="Google Shape;152;p18"/>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4. Pair Programming Activity 1">
  <p:cSld name="CUSTOM_2_3_1_1_1_1_1_2_1_2_1_1_1_1_3_2_1_1">
    <p:spTree>
      <p:nvGrpSpPr>
        <p:cNvPr id="153" name="Shape 153"/>
        <p:cNvGrpSpPr/>
        <p:nvPr/>
      </p:nvGrpSpPr>
      <p:grpSpPr>
        <a:xfrm>
          <a:off x="0" y="0"/>
          <a:ext cx="0" cy="0"/>
          <a:chOff x="0" y="0"/>
          <a:chExt cx="0" cy="0"/>
        </a:xfrm>
      </p:grpSpPr>
      <p:pic>
        <p:nvPicPr>
          <p:cNvPr id="154" name="Google Shape;154;p19"/>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55" name="Google Shape;155;p19"/>
          <p:cNvSpPr/>
          <p:nvPr/>
        </p:nvSpPr>
        <p:spPr>
          <a:xfrm>
            <a:off x="273900" y="3540700"/>
            <a:ext cx="8596200" cy="13284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157" name="Google Shape;157;p19"/>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158" name="Google Shape;158;p19"/>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159" name="Google Shape;159;p19"/>
          <p:cNvSpPr txBox="1"/>
          <p:nvPr>
            <p:ph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sp>
        <p:nvSpPr>
          <p:cNvPr id="160" name="Google Shape;160;p19"/>
          <p:cNvSpPr txBox="1"/>
          <p:nvPr/>
        </p:nvSpPr>
        <p:spPr>
          <a:xfrm>
            <a:off x="2603325" y="1160538"/>
            <a:ext cx="6237300" cy="2380200"/>
          </a:xfrm>
          <a:prstGeom prst="rect">
            <a:avLst/>
          </a:prstGeom>
          <a:noFill/>
          <a:ln>
            <a:noFill/>
          </a:ln>
        </p:spPr>
        <p:txBody>
          <a:bodyPr anchorCtr="0" anchor="t" bIns="91425" lIns="457200" spcFirstLastPara="1" rIns="91425" wrap="square" tIns="91425">
            <a:noAutofit/>
          </a:bodyPr>
          <a:lstStyle/>
          <a:p>
            <a:pPr indent="0" lvl="0" marL="0" rtl="0" algn="l">
              <a:spcBef>
                <a:spcPts val="0"/>
              </a:spcBef>
              <a:spcAft>
                <a:spcPts val="0"/>
              </a:spcAft>
              <a:buNone/>
            </a:pPr>
            <a:r>
              <a:t/>
            </a:r>
            <a:endParaRPr sz="2400">
              <a:latin typeface="Oswald"/>
              <a:ea typeface="Oswald"/>
              <a:cs typeface="Oswald"/>
              <a:sym typeface="Oswald"/>
            </a:endParaRPr>
          </a:p>
        </p:txBody>
      </p:sp>
      <p:pic>
        <p:nvPicPr>
          <p:cNvPr id="161" name="Google Shape;161;p19"/>
          <p:cNvPicPr preferRelativeResize="0"/>
          <p:nvPr/>
        </p:nvPicPr>
        <p:blipFill rotWithShape="1">
          <a:blip r:embed="rId3">
            <a:alphaModFix/>
          </a:blip>
          <a:srcRect b="0" l="0" r="0" t="0"/>
          <a:stretch/>
        </p:blipFill>
        <p:spPr>
          <a:xfrm>
            <a:off x="567675" y="590300"/>
            <a:ext cx="2225975" cy="2488175"/>
          </a:xfrm>
          <a:prstGeom prst="rect">
            <a:avLst/>
          </a:prstGeom>
          <a:noFill/>
          <a:ln>
            <a:noFill/>
          </a:ln>
        </p:spPr>
      </p:pic>
      <p:sp>
        <p:nvSpPr>
          <p:cNvPr id="162" name="Google Shape;162;p19"/>
          <p:cNvSpPr txBox="1"/>
          <p:nvPr/>
        </p:nvSpPr>
        <p:spPr>
          <a:xfrm>
            <a:off x="2603325" y="699575"/>
            <a:ext cx="5961600" cy="392700"/>
          </a:xfrm>
          <a:prstGeom prst="rect">
            <a:avLst/>
          </a:prstGeom>
          <a:noFill/>
          <a:ln>
            <a:noFill/>
          </a:ln>
        </p:spPr>
        <p:txBody>
          <a:bodyPr anchorCtr="0" anchor="t" bIns="0" lIns="457200" spcFirstLastPara="1" rIns="91425" wrap="square" tIns="0">
            <a:noAutofit/>
          </a:bodyPr>
          <a:lstStyle/>
          <a:p>
            <a:pPr indent="0" lvl="0" marL="0" marR="0" rtl="0" algn="l">
              <a:lnSpc>
                <a:spcPct val="100000"/>
              </a:lnSpc>
              <a:spcBef>
                <a:spcPts val="0"/>
              </a:spcBef>
              <a:spcAft>
                <a:spcPts val="0"/>
              </a:spcAft>
              <a:buClr>
                <a:srgbClr val="000000"/>
              </a:buClr>
              <a:buSzPts val="2000"/>
              <a:buFont typeface="Arial"/>
              <a:buNone/>
            </a:pPr>
            <a:r>
              <a:rPr i="0" lang="en" sz="2000" u="none" cap="none" strike="noStrike">
                <a:latin typeface="Oswald Medium"/>
                <a:ea typeface="Oswald Medium"/>
                <a:cs typeface="Oswald Medium"/>
                <a:sym typeface="Oswald Medium"/>
              </a:rPr>
              <a:t>Pair Programming Activity:</a:t>
            </a:r>
            <a:endParaRPr i="0" sz="2000" u="none" cap="none" strike="noStrike">
              <a:latin typeface="Oswald Medium"/>
              <a:ea typeface="Oswald Medium"/>
              <a:cs typeface="Oswald Medium"/>
              <a:sym typeface="Oswald Medium"/>
            </a:endParaRPr>
          </a:p>
        </p:txBody>
      </p:sp>
      <p:cxnSp>
        <p:nvCxnSpPr>
          <p:cNvPr id="163" name="Google Shape;163;p19"/>
          <p:cNvCxnSpPr/>
          <p:nvPr/>
        </p:nvCxnSpPr>
        <p:spPr>
          <a:xfrm>
            <a:off x="3062575" y="1110900"/>
            <a:ext cx="5489700" cy="0"/>
          </a:xfrm>
          <a:prstGeom prst="straightConnector1">
            <a:avLst/>
          </a:prstGeom>
          <a:noFill/>
          <a:ln cap="flat" cmpd="sng" w="9525">
            <a:solidFill>
              <a:srgbClr val="000000"/>
            </a:solidFill>
            <a:prstDash val="solid"/>
            <a:round/>
            <a:headEnd len="med" w="med" type="none"/>
            <a:tailEnd len="med" w="med" type="none"/>
          </a:ln>
        </p:spPr>
      </p:cxnSp>
      <p:sp>
        <p:nvSpPr>
          <p:cNvPr id="164" name="Google Shape;164;p19"/>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 Pair Programming Roles 1">
  <p:cSld name="CUSTOM_2_7_2_2_1_1_2">
    <p:spTree>
      <p:nvGrpSpPr>
        <p:cNvPr id="165" name="Shape 165"/>
        <p:cNvGrpSpPr/>
        <p:nvPr/>
      </p:nvGrpSpPr>
      <p:grpSpPr>
        <a:xfrm>
          <a:off x="0" y="0"/>
          <a:ext cx="0" cy="0"/>
          <a:chOff x="0" y="0"/>
          <a:chExt cx="0" cy="0"/>
        </a:xfrm>
      </p:grpSpPr>
      <p:sp>
        <p:nvSpPr>
          <p:cNvPr id="166" name="Google Shape;166;p20"/>
          <p:cNvSpPr txBox="1"/>
          <p:nvPr/>
        </p:nvSpPr>
        <p:spPr>
          <a:xfrm>
            <a:off x="-14525" y="690975"/>
            <a:ext cx="6785400" cy="450300"/>
          </a:xfrm>
          <a:prstGeom prst="rect">
            <a:avLst/>
          </a:prstGeom>
          <a:noFill/>
          <a:ln>
            <a:noFill/>
          </a:ln>
        </p:spPr>
        <p:txBody>
          <a:bodyPr anchorCtr="0" anchor="b" bIns="91425" lIns="457200"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There are 2 main roles in pair programming: </a:t>
            </a:r>
            <a:endParaRPr sz="1800">
              <a:latin typeface="Roboto"/>
              <a:ea typeface="Roboto"/>
              <a:cs typeface="Roboto"/>
              <a:sym typeface="Roboto"/>
            </a:endParaRPr>
          </a:p>
        </p:txBody>
      </p:sp>
      <p:cxnSp>
        <p:nvCxnSpPr>
          <p:cNvPr id="167" name="Google Shape;167;p20"/>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168" name="Google Shape;168;p2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169" name="Google Shape;169;p20"/>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170" name="Google Shape;170;p20"/>
          <p:cNvSpPr txBox="1"/>
          <p:nvPr/>
        </p:nvSpPr>
        <p:spPr>
          <a:xfrm>
            <a:off x="-12300" y="0"/>
            <a:ext cx="7167000" cy="533700"/>
          </a:xfrm>
          <a:prstGeom prst="rect">
            <a:avLst/>
          </a:prstGeom>
          <a:noFill/>
          <a:ln>
            <a:noFill/>
          </a:ln>
        </p:spPr>
        <p:txBody>
          <a:bodyPr anchorCtr="0" anchor="b" bIns="0" lIns="457200" spcFirstLastPara="1" rIns="0" wrap="square" tIns="0">
            <a:noAutofit/>
          </a:bodyPr>
          <a:lstStyle/>
          <a:p>
            <a:pPr indent="0" lvl="0" marL="0" rtl="0" algn="l">
              <a:spcBef>
                <a:spcPts val="0"/>
              </a:spcBef>
              <a:spcAft>
                <a:spcPts val="0"/>
              </a:spcAft>
              <a:buNone/>
            </a:pPr>
            <a:r>
              <a:rPr lang="en" sz="2400">
                <a:latin typeface="Roboto Medium"/>
                <a:ea typeface="Roboto Medium"/>
                <a:cs typeface="Roboto Medium"/>
                <a:sym typeface="Roboto Medium"/>
              </a:rPr>
              <a:t>Pair Programming</a:t>
            </a:r>
            <a:endParaRPr sz="2400">
              <a:latin typeface="Roboto Medium"/>
              <a:ea typeface="Roboto Medium"/>
              <a:cs typeface="Roboto Medium"/>
              <a:sym typeface="Roboto Medium"/>
            </a:endParaRPr>
          </a:p>
        </p:txBody>
      </p:sp>
      <p:pic>
        <p:nvPicPr>
          <p:cNvPr id="171" name="Google Shape;171;p20"/>
          <p:cNvPicPr preferRelativeResize="0"/>
          <p:nvPr/>
        </p:nvPicPr>
        <p:blipFill>
          <a:blip r:embed="rId2">
            <a:alphaModFix/>
          </a:blip>
          <a:stretch>
            <a:fillRect/>
          </a:stretch>
        </p:blipFill>
        <p:spPr>
          <a:xfrm>
            <a:off x="4305138" y="1192575"/>
            <a:ext cx="827470" cy="3662574"/>
          </a:xfrm>
          <a:prstGeom prst="rect">
            <a:avLst/>
          </a:prstGeom>
          <a:noFill/>
          <a:ln>
            <a:noFill/>
          </a:ln>
        </p:spPr>
      </p:pic>
      <p:sp>
        <p:nvSpPr>
          <p:cNvPr id="172" name="Google Shape;172;p20"/>
          <p:cNvSpPr/>
          <p:nvPr/>
        </p:nvSpPr>
        <p:spPr>
          <a:xfrm>
            <a:off x="1076325" y="142355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latin typeface="Roboto"/>
                <a:ea typeface="Roboto"/>
                <a:cs typeface="Roboto"/>
                <a:sym typeface="Roboto"/>
              </a:rPr>
              <a:t> Driver</a:t>
            </a:r>
            <a:endParaRPr sz="2100">
              <a:latin typeface="Roboto"/>
              <a:ea typeface="Roboto"/>
              <a:cs typeface="Roboto"/>
              <a:sym typeface="Roboto"/>
            </a:endParaRPr>
          </a:p>
        </p:txBody>
      </p:sp>
      <p:sp>
        <p:nvSpPr>
          <p:cNvPr id="173" name="Google Shape;173;p20"/>
          <p:cNvSpPr/>
          <p:nvPr/>
        </p:nvSpPr>
        <p:spPr>
          <a:xfrm>
            <a:off x="457206" y="1421303"/>
            <a:ext cx="533400" cy="4767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01</a:t>
            </a:r>
            <a:endParaRPr sz="2100">
              <a:solidFill>
                <a:srgbClr val="FFFFFF"/>
              </a:solidFill>
              <a:latin typeface="Roboto Light"/>
              <a:ea typeface="Roboto Light"/>
              <a:cs typeface="Roboto Light"/>
              <a:sym typeface="Roboto Light"/>
            </a:endParaRPr>
          </a:p>
        </p:txBody>
      </p:sp>
      <p:sp>
        <p:nvSpPr>
          <p:cNvPr id="174" name="Google Shape;174;p20"/>
          <p:cNvSpPr/>
          <p:nvPr/>
        </p:nvSpPr>
        <p:spPr>
          <a:xfrm rot="10800000">
            <a:off x="593369" y="1810088"/>
            <a:ext cx="261029" cy="144694"/>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75" name="Google Shape;175;p20"/>
          <p:cNvSpPr/>
          <p:nvPr/>
        </p:nvSpPr>
        <p:spPr>
          <a:xfrm>
            <a:off x="5555425" y="142580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100">
                <a:solidFill>
                  <a:schemeClr val="dk1"/>
                </a:solidFill>
                <a:latin typeface="Roboto"/>
                <a:ea typeface="Roboto"/>
                <a:cs typeface="Roboto"/>
                <a:sym typeface="Roboto"/>
              </a:rPr>
              <a:t> Navigator</a:t>
            </a:r>
            <a:endParaRPr sz="2100">
              <a:solidFill>
                <a:schemeClr val="dk1"/>
              </a:solidFill>
              <a:latin typeface="Roboto"/>
              <a:ea typeface="Roboto"/>
              <a:cs typeface="Roboto"/>
              <a:sym typeface="Roboto"/>
            </a:endParaRPr>
          </a:p>
        </p:txBody>
      </p:sp>
      <p:sp>
        <p:nvSpPr>
          <p:cNvPr id="176" name="Google Shape;176;p20"/>
          <p:cNvSpPr/>
          <p:nvPr/>
        </p:nvSpPr>
        <p:spPr>
          <a:xfrm>
            <a:off x="4936295" y="1423550"/>
            <a:ext cx="530400" cy="4767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177" name="Google Shape;177;p20"/>
          <p:cNvSpPr/>
          <p:nvPr/>
        </p:nvSpPr>
        <p:spPr>
          <a:xfrm rot="10800000">
            <a:off x="5072469" y="1812338"/>
            <a:ext cx="261029" cy="144694"/>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txBox="1"/>
          <p:nvPr/>
        </p:nvSpPr>
        <p:spPr>
          <a:xfrm>
            <a:off x="457200" y="2063200"/>
            <a:ext cx="3762300" cy="138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The first is the Driver, whose role is to focus on resolving the current task while talking through their thought process out loud.</a:t>
            </a:r>
            <a:endParaRPr sz="1600">
              <a:latin typeface="Roboto"/>
              <a:ea typeface="Roboto"/>
              <a:cs typeface="Roboto"/>
              <a:sym typeface="Roboto"/>
            </a:endParaRPr>
          </a:p>
        </p:txBody>
      </p:sp>
      <p:sp>
        <p:nvSpPr>
          <p:cNvPr id="179" name="Google Shape;179;p20"/>
          <p:cNvSpPr txBox="1"/>
          <p:nvPr/>
        </p:nvSpPr>
        <p:spPr>
          <a:xfrm>
            <a:off x="4953000" y="2086550"/>
            <a:ext cx="3762300" cy="138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The second is the Navigator, which is equally as important. They will help catch bugs and typos, think about issues to address for efficiency, and use documentation to find resources to help the driver get past a hurdle.</a:t>
            </a:r>
            <a:endParaRPr sz="1600">
              <a:latin typeface="Roboto"/>
              <a:ea typeface="Roboto"/>
              <a:cs typeface="Roboto"/>
              <a:sym typeface="Roboto"/>
            </a:endParaRPr>
          </a:p>
        </p:txBody>
      </p:sp>
      <p:pic>
        <p:nvPicPr>
          <p:cNvPr id="180" name="Google Shape;180;p20"/>
          <p:cNvPicPr preferRelativeResize="0"/>
          <p:nvPr/>
        </p:nvPicPr>
        <p:blipFill>
          <a:blip r:embed="rId3">
            <a:alphaModFix/>
          </a:blip>
          <a:stretch>
            <a:fillRect/>
          </a:stretch>
        </p:blipFill>
        <p:spPr>
          <a:xfrm>
            <a:off x="3275725" y="3175325"/>
            <a:ext cx="943688" cy="1383600"/>
          </a:xfrm>
          <a:prstGeom prst="rect">
            <a:avLst/>
          </a:prstGeom>
          <a:noFill/>
          <a:ln>
            <a:noFill/>
          </a:ln>
        </p:spPr>
      </p:pic>
      <p:pic>
        <p:nvPicPr>
          <p:cNvPr id="181" name="Google Shape;181;p20"/>
          <p:cNvPicPr preferRelativeResize="0"/>
          <p:nvPr/>
        </p:nvPicPr>
        <p:blipFill>
          <a:blip r:embed="rId4">
            <a:alphaModFix/>
          </a:blip>
          <a:stretch>
            <a:fillRect/>
          </a:stretch>
        </p:blipFill>
        <p:spPr>
          <a:xfrm>
            <a:off x="7470800" y="3735584"/>
            <a:ext cx="1244500" cy="905441"/>
          </a:xfrm>
          <a:prstGeom prst="rect">
            <a:avLst/>
          </a:prstGeom>
          <a:noFill/>
          <a:ln>
            <a:noFill/>
          </a:ln>
        </p:spPr>
      </p:pic>
      <p:sp>
        <p:nvSpPr>
          <p:cNvPr id="182" name="Google Shape;182;p20"/>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orient="horz" pos="2872">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Subsection Slide 1">
  <p:cSld name="CUSTOM_17_2_1_1_2_1_2">
    <p:spTree>
      <p:nvGrpSpPr>
        <p:cNvPr id="17"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9" name="Google Shape;19;p3"/>
          <p:cNvSpPr txBox="1"/>
          <p:nvPr>
            <p:ph type="title"/>
          </p:nvPr>
        </p:nvSpPr>
        <p:spPr>
          <a:xfrm>
            <a:off x="274325" y="2088475"/>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0" name="Google Shape;20;p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21" name="Google Shape;21;p3"/>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6. Numbered 1–2 (Blue) 1">
  <p:cSld name="CUSTOM_2_7_2_2_1_1_1_1">
    <p:spTree>
      <p:nvGrpSpPr>
        <p:cNvPr id="183" name="Shape 183"/>
        <p:cNvGrpSpPr/>
        <p:nvPr/>
      </p:nvGrpSpPr>
      <p:grpSpPr>
        <a:xfrm>
          <a:off x="0" y="0"/>
          <a:ext cx="0" cy="0"/>
          <a:chOff x="0" y="0"/>
          <a:chExt cx="0" cy="0"/>
        </a:xfrm>
      </p:grpSpPr>
      <p:cxnSp>
        <p:nvCxnSpPr>
          <p:cNvPr id="184" name="Google Shape;184;p21"/>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185" name="Google Shape;185;p2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186" name="Google Shape;186;p21"/>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pic>
        <p:nvPicPr>
          <p:cNvPr id="187" name="Google Shape;187;p21"/>
          <p:cNvPicPr preferRelativeResize="0"/>
          <p:nvPr/>
        </p:nvPicPr>
        <p:blipFill>
          <a:blip r:embed="rId2">
            <a:alphaModFix/>
          </a:blip>
          <a:stretch>
            <a:fillRect/>
          </a:stretch>
        </p:blipFill>
        <p:spPr>
          <a:xfrm>
            <a:off x="4305138" y="1183050"/>
            <a:ext cx="827470" cy="3662574"/>
          </a:xfrm>
          <a:prstGeom prst="rect">
            <a:avLst/>
          </a:prstGeom>
          <a:noFill/>
          <a:ln>
            <a:noFill/>
          </a:ln>
        </p:spPr>
      </p:pic>
      <p:sp>
        <p:nvSpPr>
          <p:cNvPr id="188" name="Google Shape;188;p21"/>
          <p:cNvSpPr/>
          <p:nvPr/>
        </p:nvSpPr>
        <p:spPr>
          <a:xfrm>
            <a:off x="457206" y="1421303"/>
            <a:ext cx="533400" cy="4767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01</a:t>
            </a:r>
            <a:endParaRPr sz="2100">
              <a:solidFill>
                <a:srgbClr val="FFFFFF"/>
              </a:solidFill>
              <a:latin typeface="Roboto Light"/>
              <a:ea typeface="Roboto Light"/>
              <a:cs typeface="Roboto Light"/>
              <a:sym typeface="Roboto Light"/>
            </a:endParaRPr>
          </a:p>
        </p:txBody>
      </p:sp>
      <p:sp>
        <p:nvSpPr>
          <p:cNvPr id="189" name="Google Shape;189;p21"/>
          <p:cNvSpPr/>
          <p:nvPr/>
        </p:nvSpPr>
        <p:spPr>
          <a:xfrm rot="10800000">
            <a:off x="593369" y="1810088"/>
            <a:ext cx="261029" cy="144694"/>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90" name="Google Shape;190;p21"/>
          <p:cNvSpPr/>
          <p:nvPr/>
        </p:nvSpPr>
        <p:spPr>
          <a:xfrm>
            <a:off x="4936295" y="1423550"/>
            <a:ext cx="530400" cy="4767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191" name="Google Shape;191;p21"/>
          <p:cNvSpPr/>
          <p:nvPr/>
        </p:nvSpPr>
        <p:spPr>
          <a:xfrm rot="10800000">
            <a:off x="5072469" y="1812338"/>
            <a:ext cx="261029" cy="144694"/>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193" name="Google Shape;193;p21"/>
          <p:cNvSpPr/>
          <p:nvPr/>
        </p:nvSpPr>
        <p:spPr>
          <a:xfrm>
            <a:off x="1076325" y="142355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txBox="1"/>
          <p:nvPr/>
        </p:nvSpPr>
        <p:spPr>
          <a:xfrm>
            <a:off x="0" y="675975"/>
            <a:ext cx="9144000" cy="364800"/>
          </a:xfrm>
          <a:prstGeom prst="rect">
            <a:avLst/>
          </a:prstGeom>
          <a:noFill/>
          <a:ln>
            <a:noFill/>
          </a:ln>
        </p:spPr>
        <p:txBody>
          <a:bodyPr anchorCtr="0" anchor="t" bIns="0" lIns="457200" spcFirstLastPara="1" rIns="457200" wrap="square" tIns="91425">
            <a:noAutofit/>
          </a:bodyPr>
          <a:lstStyle/>
          <a:p>
            <a:pPr indent="0" lvl="0" marL="0" rtl="0" algn="l">
              <a:spcBef>
                <a:spcPts val="0"/>
              </a:spcBef>
              <a:spcAft>
                <a:spcPts val="0"/>
              </a:spcAft>
              <a:buNone/>
            </a:pPr>
            <a:r>
              <a:t/>
            </a:r>
            <a:endParaRPr sz="1800">
              <a:latin typeface="Roboto"/>
              <a:ea typeface="Roboto"/>
              <a:cs typeface="Roboto"/>
              <a:sym typeface="Roboto"/>
            </a:endParaRPr>
          </a:p>
        </p:txBody>
      </p:sp>
      <p:sp>
        <p:nvSpPr>
          <p:cNvPr id="195" name="Google Shape;195;p21"/>
          <p:cNvSpPr/>
          <p:nvPr/>
        </p:nvSpPr>
        <p:spPr>
          <a:xfrm>
            <a:off x="5555425" y="142580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197" name="Google Shape;197;p21"/>
          <p:cNvSpPr txBox="1"/>
          <p:nvPr>
            <p:ph idx="2"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198" name="Google Shape;198;p21"/>
          <p:cNvSpPr txBox="1"/>
          <p:nvPr>
            <p:ph idx="3" type="subTitle"/>
          </p:nvPr>
        </p:nvSpPr>
        <p:spPr>
          <a:xfrm>
            <a:off x="1080250" y="1436250"/>
            <a:ext cx="3143100" cy="476100"/>
          </a:xfrm>
          <a:prstGeom prst="rect">
            <a:avLst/>
          </a:prstGeom>
          <a:noFill/>
          <a:ln>
            <a:noFill/>
          </a:ln>
        </p:spPr>
        <p:txBody>
          <a:bodyPr anchorCtr="0" anchor="ctr" bIns="91425" lIns="137150" spcFirstLastPara="1" rIns="91425" wrap="square" tIns="91425">
            <a:noAutofit/>
          </a:bodyPr>
          <a:lstStyle>
            <a:lvl1pPr lvl="0" rtl="0">
              <a:spcBef>
                <a:spcPts val="0"/>
              </a:spcBef>
              <a:spcAft>
                <a:spcPts val="0"/>
              </a:spcAft>
              <a:buSzPts val="1800"/>
              <a:buFont typeface="Roboto"/>
              <a:buNone/>
              <a:defRPr sz="1800">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9" name="Google Shape;199;p21"/>
          <p:cNvSpPr txBox="1"/>
          <p:nvPr>
            <p:ph idx="4" type="subTitle"/>
          </p:nvPr>
        </p:nvSpPr>
        <p:spPr>
          <a:xfrm>
            <a:off x="5573150" y="1436250"/>
            <a:ext cx="3143100" cy="476100"/>
          </a:xfrm>
          <a:prstGeom prst="rect">
            <a:avLst/>
          </a:prstGeom>
          <a:noFill/>
          <a:ln>
            <a:noFill/>
          </a:ln>
        </p:spPr>
        <p:txBody>
          <a:bodyPr anchorCtr="0" anchor="ctr" bIns="91425" lIns="137150" spcFirstLastPara="1" rIns="91425" wrap="square" tIns="91425">
            <a:noAutofit/>
          </a:bodyPr>
          <a:lstStyle>
            <a:lvl1pPr lvl="0" rtl="0">
              <a:spcBef>
                <a:spcPts val="0"/>
              </a:spcBef>
              <a:spcAft>
                <a:spcPts val="0"/>
              </a:spcAft>
              <a:buSzPts val="1800"/>
              <a:buFont typeface="Roboto"/>
              <a:buNone/>
              <a:defRPr sz="1800">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0" name="Google Shape;200;p21"/>
          <p:cNvSpPr txBox="1"/>
          <p:nvPr>
            <p:ph idx="5" type="subTitle"/>
          </p:nvPr>
        </p:nvSpPr>
        <p:spPr>
          <a:xfrm>
            <a:off x="-12275" y="2307825"/>
            <a:ext cx="4627800" cy="2537700"/>
          </a:xfrm>
          <a:prstGeom prst="rect">
            <a:avLst/>
          </a:prstGeom>
          <a:noFill/>
          <a:ln>
            <a:noFill/>
          </a:ln>
        </p:spPr>
        <p:txBody>
          <a:bodyPr anchorCtr="0" anchor="t" bIns="0" lIns="457200" spcFirstLastPara="1" rIns="274300" wrap="square" tIns="0">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1" name="Google Shape;201;p21"/>
          <p:cNvSpPr txBox="1"/>
          <p:nvPr>
            <p:ph idx="6" type="subTitle"/>
          </p:nvPr>
        </p:nvSpPr>
        <p:spPr>
          <a:xfrm>
            <a:off x="4598625" y="2307825"/>
            <a:ext cx="4627800" cy="2537700"/>
          </a:xfrm>
          <a:prstGeom prst="rect">
            <a:avLst/>
          </a:prstGeom>
          <a:noFill/>
          <a:ln>
            <a:noFill/>
          </a:ln>
        </p:spPr>
        <p:txBody>
          <a:bodyPr anchorCtr="0" anchor="t" bIns="0" lIns="365750" spcFirstLastPara="1" rIns="274300" wrap="square" tIns="0">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extLst>
    <p:ext uri="{DCECCB84-F9BA-43D5-87BE-67443E8EF086}">
      <p15:sldGuideLst>
        <p15:guide id="1" orient="horz" pos="2872">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 Partner Activity 1">
  <p:cSld name="CUSTOM_2_3_1_1_1_1_1_2_1_2_1_1_1_1_3_3_1_1">
    <p:spTree>
      <p:nvGrpSpPr>
        <p:cNvPr id="202" name="Shape 202"/>
        <p:cNvGrpSpPr/>
        <p:nvPr/>
      </p:nvGrpSpPr>
      <p:grpSpPr>
        <a:xfrm>
          <a:off x="0" y="0"/>
          <a:ext cx="0" cy="0"/>
          <a:chOff x="0" y="0"/>
          <a:chExt cx="0" cy="0"/>
        </a:xfrm>
      </p:grpSpPr>
      <p:pic>
        <p:nvPicPr>
          <p:cNvPr id="203" name="Google Shape;203;p22"/>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04" name="Google Shape;204;p22"/>
          <p:cNvSpPr/>
          <p:nvPr/>
        </p:nvSpPr>
        <p:spPr>
          <a:xfrm>
            <a:off x="273900" y="3540700"/>
            <a:ext cx="8596200" cy="13284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206" name="Google Shape;206;p22"/>
          <p:cNvSpPr txBox="1"/>
          <p:nvPr/>
        </p:nvSpPr>
        <p:spPr>
          <a:xfrm>
            <a:off x="5763775" y="3980275"/>
            <a:ext cx="2943900" cy="371100"/>
          </a:xfrm>
          <a:prstGeom prst="rect">
            <a:avLst/>
          </a:prstGeom>
          <a:noFill/>
          <a:ln>
            <a:noFill/>
          </a:ln>
        </p:spPr>
        <p:txBody>
          <a:bodyPr anchorCtr="0" anchor="t" bIns="0" lIns="0" spcFirstLastPara="1" rIns="0" wrap="square" tIns="0">
            <a:noAutofit/>
          </a:bodyPr>
          <a:lstStyle/>
          <a:p>
            <a:pPr indent="0" lvl="0" marL="0" rtl="0" algn="r">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207" name="Google Shape;207;p22"/>
          <p:cNvCxnSpPr/>
          <p:nvPr/>
        </p:nvCxnSpPr>
        <p:spPr>
          <a:xfrm>
            <a:off x="491838" y="4333075"/>
            <a:ext cx="8212800" cy="0"/>
          </a:xfrm>
          <a:prstGeom prst="straightConnector1">
            <a:avLst/>
          </a:prstGeom>
          <a:noFill/>
          <a:ln cap="flat" cmpd="sng" w="9525">
            <a:solidFill>
              <a:srgbClr val="FFFFFF"/>
            </a:solidFill>
            <a:prstDash val="solid"/>
            <a:round/>
            <a:headEnd len="med" w="med" type="none"/>
            <a:tailEnd len="med" w="med" type="none"/>
          </a:ln>
        </p:spPr>
      </p:cxnSp>
      <p:sp>
        <p:nvSpPr>
          <p:cNvPr id="208" name="Google Shape;208;p22"/>
          <p:cNvSpPr txBox="1"/>
          <p:nvPr>
            <p:ph type="title"/>
          </p:nvPr>
        </p:nvSpPr>
        <p:spPr>
          <a:xfrm>
            <a:off x="1400" y="274875"/>
            <a:ext cx="9144000" cy="3265800"/>
          </a:xfrm>
          <a:prstGeom prst="rect">
            <a:avLst/>
          </a:prstGeom>
          <a:noFill/>
          <a:ln>
            <a:noFill/>
          </a:ln>
        </p:spPr>
        <p:txBody>
          <a:bodyPr anchorCtr="0" anchor="t" bIns="91425" lIns="2560300" spcFirstLastPara="1" rIns="91425" wrap="square" tIns="457200">
            <a:noAutofit/>
          </a:bodyPr>
          <a:lstStyle>
            <a:lvl1pPr lvl="0" rtl="0">
              <a:spcBef>
                <a:spcPts val="0"/>
              </a:spcBef>
              <a:spcAft>
                <a:spcPts val="0"/>
              </a:spcAft>
              <a:buNone/>
              <a:defRPr sz="24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09" name="Google Shape;209;p22"/>
          <p:cNvSpPr txBox="1"/>
          <p:nvPr>
            <p:ph idx="2" type="title"/>
          </p:nvPr>
        </p:nvSpPr>
        <p:spPr>
          <a:xfrm>
            <a:off x="5901175" y="4309575"/>
            <a:ext cx="2872200" cy="434400"/>
          </a:xfrm>
          <a:prstGeom prst="rect">
            <a:avLst/>
          </a:prstGeom>
          <a:noFill/>
          <a:ln>
            <a:noFill/>
          </a:ln>
        </p:spPr>
        <p:txBody>
          <a:bodyPr anchorCtr="0" anchor="ctr" bIns="0" lIns="640075" spcFirstLastPara="1" rIns="91425" wrap="square" tIns="0">
            <a:noAutofit/>
          </a:bodyPr>
          <a:lstStyle>
            <a:lvl1pPr lvl="0" rtl="0" algn="r">
              <a:spcBef>
                <a:spcPts val="0"/>
              </a:spcBef>
              <a:spcAft>
                <a:spcPts val="0"/>
              </a:spcAft>
              <a:buNone/>
              <a:defRPr>
                <a:solidFill>
                  <a:srgbClr val="F3F3F3"/>
                </a:solidFill>
                <a:latin typeface="Oswald"/>
                <a:ea typeface="Oswald"/>
                <a:cs typeface="Oswald"/>
                <a:sym typeface="Oswald"/>
              </a:defRPr>
            </a:lvl1pPr>
            <a:lvl2pPr lvl="1" rtl="0" algn="ctr">
              <a:spcBef>
                <a:spcPts val="0"/>
              </a:spcBef>
              <a:spcAft>
                <a:spcPts val="0"/>
              </a:spcAft>
              <a:buNone/>
              <a:defRPr>
                <a:solidFill>
                  <a:srgbClr val="F3F3F3"/>
                </a:solidFill>
              </a:defRPr>
            </a:lvl2pPr>
            <a:lvl3pPr lvl="2" rtl="0" algn="ctr">
              <a:spcBef>
                <a:spcPts val="0"/>
              </a:spcBef>
              <a:spcAft>
                <a:spcPts val="0"/>
              </a:spcAft>
              <a:buNone/>
              <a:defRPr>
                <a:solidFill>
                  <a:srgbClr val="F3F3F3"/>
                </a:solidFill>
              </a:defRPr>
            </a:lvl3pPr>
            <a:lvl4pPr lvl="3" rtl="0" algn="ctr">
              <a:spcBef>
                <a:spcPts val="0"/>
              </a:spcBef>
              <a:spcAft>
                <a:spcPts val="0"/>
              </a:spcAft>
              <a:buNone/>
              <a:defRPr>
                <a:solidFill>
                  <a:srgbClr val="F3F3F3"/>
                </a:solidFill>
              </a:defRPr>
            </a:lvl4pPr>
            <a:lvl5pPr lvl="4" rtl="0" algn="ctr">
              <a:spcBef>
                <a:spcPts val="0"/>
              </a:spcBef>
              <a:spcAft>
                <a:spcPts val="0"/>
              </a:spcAft>
              <a:buNone/>
              <a:defRPr>
                <a:solidFill>
                  <a:srgbClr val="F3F3F3"/>
                </a:solidFill>
              </a:defRPr>
            </a:lvl5pPr>
            <a:lvl6pPr lvl="5" rtl="0" algn="ctr">
              <a:spcBef>
                <a:spcPts val="0"/>
              </a:spcBef>
              <a:spcAft>
                <a:spcPts val="0"/>
              </a:spcAft>
              <a:buNone/>
              <a:defRPr>
                <a:solidFill>
                  <a:srgbClr val="F3F3F3"/>
                </a:solidFill>
              </a:defRPr>
            </a:lvl6pPr>
            <a:lvl7pPr lvl="6" rtl="0" algn="ctr">
              <a:spcBef>
                <a:spcPts val="0"/>
              </a:spcBef>
              <a:spcAft>
                <a:spcPts val="0"/>
              </a:spcAft>
              <a:buNone/>
              <a:defRPr>
                <a:solidFill>
                  <a:srgbClr val="F3F3F3"/>
                </a:solidFill>
              </a:defRPr>
            </a:lvl7pPr>
            <a:lvl8pPr lvl="7" rtl="0" algn="ctr">
              <a:spcBef>
                <a:spcPts val="0"/>
              </a:spcBef>
              <a:spcAft>
                <a:spcPts val="0"/>
              </a:spcAft>
              <a:buNone/>
              <a:defRPr>
                <a:solidFill>
                  <a:srgbClr val="F3F3F3"/>
                </a:solidFill>
              </a:defRPr>
            </a:lvl8pPr>
            <a:lvl9pPr lvl="8" rtl="0" algn="ctr">
              <a:spcBef>
                <a:spcPts val="0"/>
              </a:spcBef>
              <a:spcAft>
                <a:spcPts val="0"/>
              </a:spcAft>
              <a:buNone/>
              <a:defRPr>
                <a:solidFill>
                  <a:srgbClr val="F3F3F3"/>
                </a:solidFill>
              </a:defRPr>
            </a:lvl9pPr>
          </a:lstStyle>
          <a:p/>
        </p:txBody>
      </p:sp>
      <p:pic>
        <p:nvPicPr>
          <p:cNvPr id="210" name="Google Shape;210;p22"/>
          <p:cNvPicPr preferRelativeResize="0"/>
          <p:nvPr/>
        </p:nvPicPr>
        <p:blipFill>
          <a:blip r:embed="rId3">
            <a:alphaModFix/>
          </a:blip>
          <a:stretch>
            <a:fillRect/>
          </a:stretch>
        </p:blipFill>
        <p:spPr>
          <a:xfrm>
            <a:off x="552350" y="548550"/>
            <a:ext cx="1819900" cy="1926400"/>
          </a:xfrm>
          <a:prstGeom prst="rect">
            <a:avLst/>
          </a:prstGeom>
          <a:noFill/>
          <a:ln>
            <a:noFill/>
          </a:ln>
        </p:spPr>
      </p:pic>
      <p:sp>
        <p:nvSpPr>
          <p:cNvPr id="211" name="Google Shape;211;p22"/>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 Time to Code 1">
  <p:cSld name="CUSTOM_2_3_1_1_3_1_1_2_1_1_1_2_3_1_2">
    <p:spTree>
      <p:nvGrpSpPr>
        <p:cNvPr id="212" name="Shape 212"/>
        <p:cNvGrpSpPr/>
        <p:nvPr/>
      </p:nvGrpSpPr>
      <p:grpSpPr>
        <a:xfrm>
          <a:off x="0" y="0"/>
          <a:ext cx="0" cy="0"/>
          <a:chOff x="0" y="0"/>
          <a:chExt cx="0" cy="0"/>
        </a:xfrm>
      </p:grpSpPr>
      <p:pic>
        <p:nvPicPr>
          <p:cNvPr id="213" name="Google Shape;213;p23"/>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14" name="Google Shape;214;p2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pic>
        <p:nvPicPr>
          <p:cNvPr id="215" name="Google Shape;215;p23"/>
          <p:cNvPicPr preferRelativeResize="0"/>
          <p:nvPr/>
        </p:nvPicPr>
        <p:blipFill>
          <a:blip r:embed="rId3">
            <a:alphaModFix/>
          </a:blip>
          <a:stretch>
            <a:fillRect/>
          </a:stretch>
        </p:blipFill>
        <p:spPr>
          <a:xfrm>
            <a:off x="3477025" y="887175"/>
            <a:ext cx="2189950" cy="2189950"/>
          </a:xfrm>
          <a:prstGeom prst="rect">
            <a:avLst/>
          </a:prstGeom>
          <a:noFill/>
          <a:ln>
            <a:noFill/>
          </a:ln>
        </p:spPr>
      </p:pic>
      <p:sp>
        <p:nvSpPr>
          <p:cNvPr id="216" name="Google Shape;216;p23"/>
          <p:cNvSpPr txBox="1"/>
          <p:nvPr/>
        </p:nvSpPr>
        <p:spPr>
          <a:xfrm>
            <a:off x="9150" y="2892250"/>
            <a:ext cx="9144000" cy="73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5500">
                <a:solidFill>
                  <a:srgbClr val="FFFFFF"/>
                </a:solidFill>
                <a:latin typeface="Oswald Light"/>
                <a:ea typeface="Oswald Light"/>
                <a:cs typeface="Oswald Light"/>
                <a:sym typeface="Oswald Light"/>
              </a:rPr>
              <a:t>Time to &lt;code&gt;</a:t>
            </a:r>
            <a:endParaRPr sz="5500">
              <a:solidFill>
                <a:srgbClr val="FFFFFF"/>
              </a:solidFill>
              <a:latin typeface="Oswald Light"/>
              <a:ea typeface="Oswald Light"/>
              <a:cs typeface="Oswald Light"/>
              <a:sym typeface="Oswald Light"/>
            </a:endParaRPr>
          </a:p>
        </p:txBody>
      </p:sp>
      <p:sp>
        <p:nvSpPr>
          <p:cNvPr id="217" name="Google Shape;217;p23"/>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8. Time to Code Activity 1">
  <p:cSld name="CUSTOM_2_3_1_1_3_1_1_2_1_1_1_2_3_1_1_2">
    <p:spTree>
      <p:nvGrpSpPr>
        <p:cNvPr id="218" name="Shape 218"/>
        <p:cNvGrpSpPr/>
        <p:nvPr/>
      </p:nvGrpSpPr>
      <p:grpSpPr>
        <a:xfrm>
          <a:off x="0" y="0"/>
          <a:ext cx="0" cy="0"/>
          <a:chOff x="0" y="0"/>
          <a:chExt cx="0" cy="0"/>
        </a:xfrm>
      </p:grpSpPr>
      <p:pic>
        <p:nvPicPr>
          <p:cNvPr id="219" name="Google Shape;219;p24"/>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20" name="Google Shape;220;p24"/>
          <p:cNvSpPr txBox="1"/>
          <p:nvPr/>
        </p:nvSpPr>
        <p:spPr>
          <a:xfrm>
            <a:off x="0" y="1267975"/>
            <a:ext cx="9144000" cy="73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500">
                <a:solidFill>
                  <a:srgbClr val="FFFFFF"/>
                </a:solidFill>
                <a:latin typeface="Oswald Light"/>
                <a:ea typeface="Oswald Light"/>
                <a:cs typeface="Oswald Light"/>
                <a:sym typeface="Oswald Light"/>
              </a:rPr>
              <a:t>Time to Code</a:t>
            </a:r>
            <a:endParaRPr sz="4500">
              <a:solidFill>
                <a:srgbClr val="FFFFFF"/>
              </a:solidFill>
              <a:latin typeface="Oswald Light"/>
              <a:ea typeface="Oswald Light"/>
              <a:cs typeface="Oswald Light"/>
              <a:sym typeface="Oswald Light"/>
            </a:endParaRPr>
          </a:p>
        </p:txBody>
      </p:sp>
      <p:sp>
        <p:nvSpPr>
          <p:cNvPr id="221" name="Google Shape;221;p24"/>
          <p:cNvSpPr txBox="1"/>
          <p:nvPr>
            <p:ph type="title"/>
          </p:nvPr>
        </p:nvSpPr>
        <p:spPr>
          <a:xfrm>
            <a:off x="-101100" y="4408125"/>
            <a:ext cx="8970300" cy="537000"/>
          </a:xfrm>
          <a:prstGeom prst="rect">
            <a:avLst/>
          </a:prstGeom>
          <a:noFill/>
          <a:ln>
            <a:noFill/>
          </a:ln>
        </p:spPr>
        <p:txBody>
          <a:bodyPr anchorCtr="0" anchor="t" bIns="0" lIns="457200" spcFirstLastPara="1" rIns="274300" wrap="square" tIns="9125">
            <a:noAutofit/>
          </a:bodyPr>
          <a:lstStyle>
            <a:lvl1pPr lvl="0" rtl="0" algn="r">
              <a:spcBef>
                <a:spcPts val="0"/>
              </a:spcBef>
              <a:spcAft>
                <a:spcPts val="0"/>
              </a:spcAft>
              <a:buNone/>
              <a:defRPr sz="1800">
                <a:solidFill>
                  <a:srgbClr val="FFFFFF"/>
                </a:solidFill>
                <a:latin typeface="Oswald"/>
                <a:ea typeface="Oswald"/>
                <a:cs typeface="Oswald"/>
                <a:sym typeface="Oswa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22" name="Google Shape;222;p24"/>
          <p:cNvSpPr txBox="1"/>
          <p:nvPr/>
        </p:nvSpPr>
        <p:spPr>
          <a:xfrm>
            <a:off x="274325" y="3943225"/>
            <a:ext cx="8424300" cy="330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rgbClr val="FFFFFF"/>
                </a:solidFill>
                <a:latin typeface="Oswald"/>
                <a:ea typeface="Oswald"/>
                <a:cs typeface="Oswald"/>
                <a:sym typeface="Oswald"/>
              </a:rPr>
              <a:t>Suggested Time:</a:t>
            </a:r>
            <a:endParaRPr sz="1800">
              <a:solidFill>
                <a:srgbClr val="FFFFFF"/>
              </a:solidFill>
              <a:latin typeface="Oswald"/>
              <a:ea typeface="Oswald"/>
              <a:cs typeface="Oswald"/>
              <a:sym typeface="Oswald"/>
            </a:endParaRPr>
          </a:p>
        </p:txBody>
      </p:sp>
      <p:sp>
        <p:nvSpPr>
          <p:cNvPr id="223" name="Google Shape;223;p24"/>
          <p:cNvSpPr txBox="1"/>
          <p:nvPr>
            <p:ph idx="2" type="title"/>
          </p:nvPr>
        </p:nvSpPr>
        <p:spPr>
          <a:xfrm>
            <a:off x="274325" y="2619925"/>
            <a:ext cx="8595300" cy="5370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None/>
              <a:defRPr sz="3500">
                <a:solidFill>
                  <a:srgbClr val="FFFFFF"/>
                </a:solidFill>
                <a:latin typeface="Oswald Light"/>
                <a:ea typeface="Oswald Light"/>
                <a:cs typeface="Oswald Light"/>
                <a:sym typeface="Oswald Ligh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224" name="Google Shape;224;p24"/>
          <p:cNvPicPr preferRelativeResize="0"/>
          <p:nvPr/>
        </p:nvPicPr>
        <p:blipFill>
          <a:blip r:embed="rId3">
            <a:alphaModFix/>
          </a:blip>
          <a:stretch>
            <a:fillRect/>
          </a:stretch>
        </p:blipFill>
        <p:spPr>
          <a:xfrm>
            <a:off x="2343450" y="945150"/>
            <a:ext cx="913675" cy="1402950"/>
          </a:xfrm>
          <a:prstGeom prst="rect">
            <a:avLst/>
          </a:prstGeom>
          <a:noFill/>
          <a:ln>
            <a:noFill/>
          </a:ln>
        </p:spPr>
      </p:pic>
      <p:pic>
        <p:nvPicPr>
          <p:cNvPr id="225" name="Google Shape;225;p24"/>
          <p:cNvPicPr preferRelativeResize="0"/>
          <p:nvPr/>
        </p:nvPicPr>
        <p:blipFill rotWithShape="1">
          <a:blip r:embed="rId4">
            <a:alphaModFix/>
          </a:blip>
          <a:srcRect b="0" l="0" r="0" t="0"/>
          <a:stretch/>
        </p:blipFill>
        <p:spPr>
          <a:xfrm>
            <a:off x="5992825" y="945150"/>
            <a:ext cx="913675" cy="1402950"/>
          </a:xfrm>
          <a:prstGeom prst="rect">
            <a:avLst/>
          </a:prstGeom>
          <a:noFill/>
          <a:ln>
            <a:noFill/>
          </a:ln>
        </p:spPr>
      </p:pic>
      <p:cxnSp>
        <p:nvCxnSpPr>
          <p:cNvPr id="226" name="Google Shape;226;p24"/>
          <p:cNvCxnSpPr/>
          <p:nvPr/>
        </p:nvCxnSpPr>
        <p:spPr>
          <a:xfrm>
            <a:off x="509975" y="4347550"/>
            <a:ext cx="8097900" cy="0"/>
          </a:xfrm>
          <a:prstGeom prst="straightConnector1">
            <a:avLst/>
          </a:prstGeom>
          <a:noFill/>
          <a:ln cap="flat" cmpd="sng" w="9525">
            <a:solidFill>
              <a:srgbClr val="FFFFFF"/>
            </a:solidFill>
            <a:prstDash val="solid"/>
            <a:round/>
            <a:headEnd len="med" w="med" type="none"/>
            <a:tailEnd len="med" w="med" type="none"/>
          </a:ln>
        </p:spPr>
      </p:cxnSp>
      <p:sp>
        <p:nvSpPr>
          <p:cNvPr id="227" name="Google Shape;227;p24"/>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9. Design Challenge 1">
  <p:cSld name="CUSTOM_9_1">
    <p:spTree>
      <p:nvGrpSpPr>
        <p:cNvPr id="228" name="Shape 228"/>
        <p:cNvGrpSpPr/>
        <p:nvPr/>
      </p:nvGrpSpPr>
      <p:grpSpPr>
        <a:xfrm>
          <a:off x="0" y="0"/>
          <a:ext cx="0" cy="0"/>
          <a:chOff x="0" y="0"/>
          <a:chExt cx="0" cy="0"/>
        </a:xfrm>
      </p:grpSpPr>
      <p:pic>
        <p:nvPicPr>
          <p:cNvPr id="229" name="Google Shape;229;p2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30" name="Google Shape;230;p25"/>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231" name="Google Shape;231;p25"/>
          <p:cNvCxnSpPr/>
          <p:nvPr/>
        </p:nvCxnSpPr>
        <p:spPr>
          <a:xfrm>
            <a:off x="2298900" y="3234725"/>
            <a:ext cx="4546200" cy="0"/>
          </a:xfrm>
          <a:prstGeom prst="straightConnector1">
            <a:avLst/>
          </a:prstGeom>
          <a:noFill/>
          <a:ln cap="flat" cmpd="sng" w="9525">
            <a:solidFill>
              <a:srgbClr val="FFFFFF"/>
            </a:solidFill>
            <a:prstDash val="solid"/>
            <a:round/>
            <a:headEnd len="med" w="med" type="none"/>
            <a:tailEnd len="med" w="med" type="none"/>
          </a:ln>
        </p:spPr>
      </p:cxnSp>
      <p:sp>
        <p:nvSpPr>
          <p:cNvPr id="232" name="Google Shape;232;p25"/>
          <p:cNvSpPr txBox="1"/>
          <p:nvPr>
            <p:ph type="title"/>
          </p:nvPr>
        </p:nvSpPr>
        <p:spPr>
          <a:xfrm>
            <a:off x="274325" y="3361350"/>
            <a:ext cx="8595300" cy="738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33" name="Google Shape;233;p25"/>
          <p:cNvSpPr txBox="1"/>
          <p:nvPr/>
        </p:nvSpPr>
        <p:spPr>
          <a:xfrm>
            <a:off x="274350" y="2544575"/>
            <a:ext cx="8595300" cy="458400"/>
          </a:xfrm>
          <a:prstGeom prst="rect">
            <a:avLst/>
          </a:prstGeom>
          <a:noFill/>
          <a:ln>
            <a:noFill/>
          </a:ln>
        </p:spPr>
        <p:txBody>
          <a:bodyPr anchorCtr="0" anchor="t" bIns="0" lIns="0" spcFirstLastPara="1" rIns="0" wrap="square" tIns="0">
            <a:noAutofit/>
          </a:bodyPr>
          <a:lstStyle/>
          <a:p>
            <a:pPr indent="0" lvl="0" marL="0" rtl="0" algn="ctr">
              <a:lnSpc>
                <a:spcPct val="110000"/>
              </a:lnSpc>
              <a:spcBef>
                <a:spcPts val="0"/>
              </a:spcBef>
              <a:spcAft>
                <a:spcPts val="0"/>
              </a:spcAft>
              <a:buNone/>
            </a:pPr>
            <a:r>
              <a:rPr lang="en" sz="3600">
                <a:solidFill>
                  <a:srgbClr val="33CCCC"/>
                </a:solidFill>
                <a:latin typeface="Oswald"/>
                <a:ea typeface="Oswald"/>
                <a:cs typeface="Oswald"/>
                <a:sym typeface="Oswald"/>
              </a:rPr>
              <a:t>This Week’s Challenge</a:t>
            </a:r>
            <a:endParaRPr sz="3600">
              <a:solidFill>
                <a:srgbClr val="33CCCC"/>
              </a:solidFill>
              <a:latin typeface="Oswald"/>
              <a:ea typeface="Oswald"/>
              <a:cs typeface="Oswald"/>
              <a:sym typeface="Oswald"/>
            </a:endParaRPr>
          </a:p>
        </p:txBody>
      </p:sp>
      <p:sp>
        <p:nvSpPr>
          <p:cNvPr id="234" name="Google Shape;234;p25"/>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35" name="Google Shape;235;p25"/>
          <p:cNvSpPr/>
          <p:nvPr/>
        </p:nvSpPr>
        <p:spPr>
          <a:xfrm>
            <a:off x="3699750" y="662100"/>
            <a:ext cx="1744500" cy="17445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6" name="Google Shape;236;p25"/>
          <p:cNvPicPr preferRelativeResize="0"/>
          <p:nvPr/>
        </p:nvPicPr>
        <p:blipFill>
          <a:blip r:embed="rId3">
            <a:alphaModFix/>
          </a:blip>
          <a:stretch>
            <a:fillRect/>
          </a:stretch>
        </p:blipFill>
        <p:spPr>
          <a:xfrm>
            <a:off x="3730752" y="687118"/>
            <a:ext cx="1667514" cy="174450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0. Three Section Infographic  1">
  <p:cSld name="CUSTOM_2_7_1_5_1_1">
    <p:spTree>
      <p:nvGrpSpPr>
        <p:cNvPr id="237" name="Shape 237"/>
        <p:cNvGrpSpPr/>
        <p:nvPr/>
      </p:nvGrpSpPr>
      <p:grpSpPr>
        <a:xfrm>
          <a:off x="0" y="0"/>
          <a:ext cx="0" cy="0"/>
          <a:chOff x="0" y="0"/>
          <a:chExt cx="0" cy="0"/>
        </a:xfrm>
      </p:grpSpPr>
      <p:pic>
        <p:nvPicPr>
          <p:cNvPr id="238" name="Google Shape;238;p26"/>
          <p:cNvPicPr preferRelativeResize="0"/>
          <p:nvPr/>
        </p:nvPicPr>
        <p:blipFill>
          <a:blip r:embed="rId2">
            <a:alphaModFix/>
          </a:blip>
          <a:stretch>
            <a:fillRect/>
          </a:stretch>
        </p:blipFill>
        <p:spPr>
          <a:xfrm>
            <a:off x="137162" y="1249094"/>
            <a:ext cx="8869675" cy="3473981"/>
          </a:xfrm>
          <a:prstGeom prst="rect">
            <a:avLst/>
          </a:prstGeom>
          <a:noFill/>
          <a:ln>
            <a:noFill/>
          </a:ln>
        </p:spPr>
      </p:pic>
      <p:sp>
        <p:nvSpPr>
          <p:cNvPr id="239" name="Google Shape;239;p26"/>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40" name="Google Shape;240;p26"/>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241" name="Google Shape;241;p26"/>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242" name="Google Shape;242;p2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243" name="Google Shape;243;p26"/>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244" name="Google Shape;244;p26"/>
          <p:cNvSpPr txBox="1"/>
          <p:nvPr>
            <p:ph idx="2" type="subTitle"/>
          </p:nvPr>
        </p:nvSpPr>
        <p:spPr>
          <a:xfrm>
            <a:off x="382800" y="1836237"/>
            <a:ext cx="2371500" cy="1893900"/>
          </a:xfrm>
          <a:prstGeom prst="rect">
            <a:avLst/>
          </a:prstGeom>
          <a:noFill/>
          <a:ln>
            <a:noFill/>
          </a:ln>
        </p:spPr>
        <p:txBody>
          <a:bodyPr anchorCtr="0" anchor="t" bIns="182875" lIns="182875" spcFirstLastPara="1" rIns="182875" wrap="square" tIns="182875">
            <a:noAutofit/>
          </a:bodyPr>
          <a:lstStyle>
            <a:lvl1pPr lvl="0" rtl="0" algn="ctr">
              <a:lnSpc>
                <a:spcPct val="115000"/>
              </a:lnSpc>
              <a:spcBef>
                <a:spcPts val="0"/>
              </a:spcBef>
              <a:spcAft>
                <a:spcPts val="0"/>
              </a:spcAft>
              <a:buNone/>
              <a:defRPr>
                <a:latin typeface="Roboto"/>
                <a:ea typeface="Roboto"/>
                <a:cs typeface="Roboto"/>
                <a:sym typeface="Roboto"/>
              </a:defRPr>
            </a:lvl1pPr>
            <a:lvl2pPr lvl="1" rtl="0" algn="ctr">
              <a:spcBef>
                <a:spcPts val="0"/>
              </a:spcBef>
              <a:spcAft>
                <a:spcPts val="0"/>
              </a:spcAft>
              <a:buNone/>
              <a:defRPr>
                <a:latin typeface="Roboto"/>
                <a:ea typeface="Roboto"/>
                <a:cs typeface="Roboto"/>
                <a:sym typeface="Roboto"/>
              </a:defRPr>
            </a:lvl2pPr>
            <a:lvl3pPr lvl="2" rtl="0" algn="ctr">
              <a:spcBef>
                <a:spcPts val="0"/>
              </a:spcBef>
              <a:spcAft>
                <a:spcPts val="0"/>
              </a:spcAft>
              <a:buNone/>
              <a:defRPr>
                <a:latin typeface="Roboto"/>
                <a:ea typeface="Roboto"/>
                <a:cs typeface="Roboto"/>
                <a:sym typeface="Roboto"/>
              </a:defRPr>
            </a:lvl3pPr>
            <a:lvl4pPr lvl="3" rtl="0" algn="ctr">
              <a:spcBef>
                <a:spcPts val="0"/>
              </a:spcBef>
              <a:spcAft>
                <a:spcPts val="0"/>
              </a:spcAft>
              <a:buNone/>
              <a:defRPr>
                <a:latin typeface="Roboto"/>
                <a:ea typeface="Roboto"/>
                <a:cs typeface="Roboto"/>
                <a:sym typeface="Roboto"/>
              </a:defRPr>
            </a:lvl4pPr>
            <a:lvl5pPr lvl="4" rtl="0" algn="ctr">
              <a:spcBef>
                <a:spcPts val="0"/>
              </a:spcBef>
              <a:spcAft>
                <a:spcPts val="0"/>
              </a:spcAft>
              <a:buNone/>
              <a:defRPr>
                <a:latin typeface="Roboto"/>
                <a:ea typeface="Roboto"/>
                <a:cs typeface="Roboto"/>
                <a:sym typeface="Roboto"/>
              </a:defRPr>
            </a:lvl5pPr>
            <a:lvl6pPr lvl="5" rtl="0" algn="ctr">
              <a:spcBef>
                <a:spcPts val="0"/>
              </a:spcBef>
              <a:spcAft>
                <a:spcPts val="0"/>
              </a:spcAft>
              <a:buNone/>
              <a:defRPr>
                <a:latin typeface="Roboto"/>
                <a:ea typeface="Roboto"/>
                <a:cs typeface="Roboto"/>
                <a:sym typeface="Roboto"/>
              </a:defRPr>
            </a:lvl6pPr>
            <a:lvl7pPr lvl="6" rtl="0" algn="ctr">
              <a:spcBef>
                <a:spcPts val="0"/>
              </a:spcBef>
              <a:spcAft>
                <a:spcPts val="0"/>
              </a:spcAft>
              <a:buNone/>
              <a:defRPr>
                <a:latin typeface="Roboto"/>
                <a:ea typeface="Roboto"/>
                <a:cs typeface="Roboto"/>
                <a:sym typeface="Roboto"/>
              </a:defRPr>
            </a:lvl7pPr>
            <a:lvl8pPr lvl="7" rtl="0" algn="ctr">
              <a:spcBef>
                <a:spcPts val="0"/>
              </a:spcBef>
              <a:spcAft>
                <a:spcPts val="0"/>
              </a:spcAft>
              <a:buNone/>
              <a:defRPr>
                <a:latin typeface="Roboto"/>
                <a:ea typeface="Roboto"/>
                <a:cs typeface="Roboto"/>
                <a:sym typeface="Roboto"/>
              </a:defRPr>
            </a:lvl8pPr>
            <a:lvl9pPr lvl="8" rtl="0" algn="ctr">
              <a:spcBef>
                <a:spcPts val="0"/>
              </a:spcBef>
              <a:spcAft>
                <a:spcPts val="0"/>
              </a:spcAft>
              <a:buNone/>
              <a:defRPr>
                <a:latin typeface="Roboto"/>
                <a:ea typeface="Roboto"/>
                <a:cs typeface="Roboto"/>
                <a:sym typeface="Roboto"/>
              </a:defRPr>
            </a:lvl9pPr>
          </a:lstStyle>
          <a:p/>
        </p:txBody>
      </p:sp>
      <p:sp>
        <p:nvSpPr>
          <p:cNvPr id="245" name="Google Shape;245;p26"/>
          <p:cNvSpPr txBox="1"/>
          <p:nvPr>
            <p:ph idx="3" type="subTitle"/>
          </p:nvPr>
        </p:nvSpPr>
        <p:spPr>
          <a:xfrm>
            <a:off x="3285075" y="1836246"/>
            <a:ext cx="2371500" cy="1893900"/>
          </a:xfrm>
          <a:prstGeom prst="rect">
            <a:avLst/>
          </a:prstGeom>
          <a:noFill/>
          <a:ln>
            <a:noFill/>
          </a:ln>
        </p:spPr>
        <p:txBody>
          <a:bodyPr anchorCtr="0" anchor="t" bIns="182875" lIns="182875" spcFirstLastPara="1" rIns="182875" wrap="square" tIns="182875">
            <a:noAutofit/>
          </a:bodyPr>
          <a:lstStyle>
            <a:lvl1pPr lvl="0" rtl="0" algn="ctr">
              <a:lnSpc>
                <a:spcPct val="115000"/>
              </a:lnSpc>
              <a:spcBef>
                <a:spcPts val="0"/>
              </a:spcBef>
              <a:spcAft>
                <a:spcPts val="0"/>
              </a:spcAft>
              <a:buNone/>
              <a:defRPr>
                <a:latin typeface="Roboto"/>
                <a:ea typeface="Roboto"/>
                <a:cs typeface="Roboto"/>
                <a:sym typeface="Roboto"/>
              </a:defRPr>
            </a:lvl1pPr>
            <a:lvl2pPr lvl="1" rtl="0" algn="ctr">
              <a:spcBef>
                <a:spcPts val="0"/>
              </a:spcBef>
              <a:spcAft>
                <a:spcPts val="0"/>
              </a:spcAft>
              <a:buNone/>
              <a:defRPr>
                <a:latin typeface="Roboto"/>
                <a:ea typeface="Roboto"/>
                <a:cs typeface="Roboto"/>
                <a:sym typeface="Roboto"/>
              </a:defRPr>
            </a:lvl2pPr>
            <a:lvl3pPr lvl="2" rtl="0" algn="ctr">
              <a:spcBef>
                <a:spcPts val="0"/>
              </a:spcBef>
              <a:spcAft>
                <a:spcPts val="0"/>
              </a:spcAft>
              <a:buNone/>
              <a:defRPr>
                <a:latin typeface="Roboto"/>
                <a:ea typeface="Roboto"/>
                <a:cs typeface="Roboto"/>
                <a:sym typeface="Roboto"/>
              </a:defRPr>
            </a:lvl3pPr>
            <a:lvl4pPr lvl="3" rtl="0" algn="ctr">
              <a:spcBef>
                <a:spcPts val="0"/>
              </a:spcBef>
              <a:spcAft>
                <a:spcPts val="0"/>
              </a:spcAft>
              <a:buNone/>
              <a:defRPr>
                <a:latin typeface="Roboto"/>
                <a:ea typeface="Roboto"/>
                <a:cs typeface="Roboto"/>
                <a:sym typeface="Roboto"/>
              </a:defRPr>
            </a:lvl4pPr>
            <a:lvl5pPr lvl="4" rtl="0" algn="ctr">
              <a:spcBef>
                <a:spcPts val="0"/>
              </a:spcBef>
              <a:spcAft>
                <a:spcPts val="0"/>
              </a:spcAft>
              <a:buNone/>
              <a:defRPr>
                <a:latin typeface="Roboto"/>
                <a:ea typeface="Roboto"/>
                <a:cs typeface="Roboto"/>
                <a:sym typeface="Roboto"/>
              </a:defRPr>
            </a:lvl5pPr>
            <a:lvl6pPr lvl="5" rtl="0" algn="ctr">
              <a:spcBef>
                <a:spcPts val="0"/>
              </a:spcBef>
              <a:spcAft>
                <a:spcPts val="0"/>
              </a:spcAft>
              <a:buNone/>
              <a:defRPr>
                <a:latin typeface="Roboto"/>
                <a:ea typeface="Roboto"/>
                <a:cs typeface="Roboto"/>
                <a:sym typeface="Roboto"/>
              </a:defRPr>
            </a:lvl6pPr>
            <a:lvl7pPr lvl="6" rtl="0" algn="ctr">
              <a:spcBef>
                <a:spcPts val="0"/>
              </a:spcBef>
              <a:spcAft>
                <a:spcPts val="0"/>
              </a:spcAft>
              <a:buNone/>
              <a:defRPr>
                <a:latin typeface="Roboto"/>
                <a:ea typeface="Roboto"/>
                <a:cs typeface="Roboto"/>
                <a:sym typeface="Roboto"/>
              </a:defRPr>
            </a:lvl7pPr>
            <a:lvl8pPr lvl="7" rtl="0" algn="ctr">
              <a:spcBef>
                <a:spcPts val="0"/>
              </a:spcBef>
              <a:spcAft>
                <a:spcPts val="0"/>
              </a:spcAft>
              <a:buNone/>
              <a:defRPr>
                <a:latin typeface="Roboto"/>
                <a:ea typeface="Roboto"/>
                <a:cs typeface="Roboto"/>
                <a:sym typeface="Roboto"/>
              </a:defRPr>
            </a:lvl8pPr>
            <a:lvl9pPr lvl="8" rtl="0" algn="ctr">
              <a:spcBef>
                <a:spcPts val="0"/>
              </a:spcBef>
              <a:spcAft>
                <a:spcPts val="0"/>
              </a:spcAft>
              <a:buNone/>
              <a:defRPr>
                <a:latin typeface="Roboto"/>
                <a:ea typeface="Roboto"/>
                <a:cs typeface="Roboto"/>
                <a:sym typeface="Roboto"/>
              </a:defRPr>
            </a:lvl9pPr>
          </a:lstStyle>
          <a:p/>
        </p:txBody>
      </p:sp>
      <p:sp>
        <p:nvSpPr>
          <p:cNvPr id="246" name="Google Shape;246;p26"/>
          <p:cNvSpPr txBox="1"/>
          <p:nvPr>
            <p:ph idx="4" type="subTitle"/>
          </p:nvPr>
        </p:nvSpPr>
        <p:spPr>
          <a:xfrm>
            <a:off x="6401175" y="1836779"/>
            <a:ext cx="2371500" cy="1893900"/>
          </a:xfrm>
          <a:prstGeom prst="rect">
            <a:avLst/>
          </a:prstGeom>
          <a:noFill/>
          <a:ln>
            <a:noFill/>
          </a:ln>
        </p:spPr>
        <p:txBody>
          <a:bodyPr anchorCtr="0" anchor="t" bIns="182875" lIns="182875" spcFirstLastPara="1" rIns="182875" wrap="square" tIns="182875">
            <a:noAutofit/>
          </a:bodyPr>
          <a:lstStyle>
            <a:lvl1pPr lvl="0" rtl="0" algn="ctr">
              <a:lnSpc>
                <a:spcPct val="115000"/>
              </a:lnSpc>
              <a:spcBef>
                <a:spcPts val="0"/>
              </a:spcBef>
              <a:spcAft>
                <a:spcPts val="0"/>
              </a:spcAft>
              <a:buNone/>
              <a:defRPr>
                <a:latin typeface="Roboto"/>
                <a:ea typeface="Roboto"/>
                <a:cs typeface="Roboto"/>
                <a:sym typeface="Roboto"/>
              </a:defRPr>
            </a:lvl1pPr>
            <a:lvl2pPr lvl="1" rtl="0" algn="ctr">
              <a:spcBef>
                <a:spcPts val="0"/>
              </a:spcBef>
              <a:spcAft>
                <a:spcPts val="0"/>
              </a:spcAft>
              <a:buNone/>
              <a:defRPr>
                <a:latin typeface="Roboto"/>
                <a:ea typeface="Roboto"/>
                <a:cs typeface="Roboto"/>
                <a:sym typeface="Roboto"/>
              </a:defRPr>
            </a:lvl2pPr>
            <a:lvl3pPr lvl="2" rtl="0" algn="ctr">
              <a:spcBef>
                <a:spcPts val="0"/>
              </a:spcBef>
              <a:spcAft>
                <a:spcPts val="0"/>
              </a:spcAft>
              <a:buNone/>
              <a:defRPr>
                <a:latin typeface="Roboto"/>
                <a:ea typeface="Roboto"/>
                <a:cs typeface="Roboto"/>
                <a:sym typeface="Roboto"/>
              </a:defRPr>
            </a:lvl3pPr>
            <a:lvl4pPr lvl="3" rtl="0" algn="ctr">
              <a:spcBef>
                <a:spcPts val="0"/>
              </a:spcBef>
              <a:spcAft>
                <a:spcPts val="0"/>
              </a:spcAft>
              <a:buNone/>
              <a:defRPr>
                <a:latin typeface="Roboto"/>
                <a:ea typeface="Roboto"/>
                <a:cs typeface="Roboto"/>
                <a:sym typeface="Roboto"/>
              </a:defRPr>
            </a:lvl4pPr>
            <a:lvl5pPr lvl="4" rtl="0" algn="ctr">
              <a:spcBef>
                <a:spcPts val="0"/>
              </a:spcBef>
              <a:spcAft>
                <a:spcPts val="0"/>
              </a:spcAft>
              <a:buNone/>
              <a:defRPr>
                <a:latin typeface="Roboto"/>
                <a:ea typeface="Roboto"/>
                <a:cs typeface="Roboto"/>
                <a:sym typeface="Roboto"/>
              </a:defRPr>
            </a:lvl5pPr>
            <a:lvl6pPr lvl="5" rtl="0" algn="ctr">
              <a:spcBef>
                <a:spcPts val="0"/>
              </a:spcBef>
              <a:spcAft>
                <a:spcPts val="0"/>
              </a:spcAft>
              <a:buNone/>
              <a:defRPr>
                <a:latin typeface="Roboto"/>
                <a:ea typeface="Roboto"/>
                <a:cs typeface="Roboto"/>
                <a:sym typeface="Roboto"/>
              </a:defRPr>
            </a:lvl6pPr>
            <a:lvl7pPr lvl="6" rtl="0" algn="ctr">
              <a:spcBef>
                <a:spcPts val="0"/>
              </a:spcBef>
              <a:spcAft>
                <a:spcPts val="0"/>
              </a:spcAft>
              <a:buNone/>
              <a:defRPr>
                <a:latin typeface="Roboto"/>
                <a:ea typeface="Roboto"/>
                <a:cs typeface="Roboto"/>
                <a:sym typeface="Roboto"/>
              </a:defRPr>
            </a:lvl7pPr>
            <a:lvl8pPr lvl="7" rtl="0" algn="ctr">
              <a:spcBef>
                <a:spcPts val="0"/>
              </a:spcBef>
              <a:spcAft>
                <a:spcPts val="0"/>
              </a:spcAft>
              <a:buNone/>
              <a:defRPr>
                <a:latin typeface="Roboto"/>
                <a:ea typeface="Roboto"/>
                <a:cs typeface="Roboto"/>
                <a:sym typeface="Roboto"/>
              </a:defRPr>
            </a:lvl8pPr>
            <a:lvl9pPr lvl="8" rtl="0" algn="ctr">
              <a:spcBef>
                <a:spcPts val="0"/>
              </a:spcBef>
              <a:spcAft>
                <a:spcPts val="0"/>
              </a:spcAft>
              <a:buNone/>
              <a:defRPr>
                <a:latin typeface="Roboto"/>
                <a:ea typeface="Roboto"/>
                <a:cs typeface="Roboto"/>
                <a:sym typeface="Roboto"/>
              </a:defRPr>
            </a:lvl9pPr>
          </a:lstStyle>
          <a:p/>
        </p:txBody>
      </p:sp>
      <p:sp>
        <p:nvSpPr>
          <p:cNvPr id="247" name="Google Shape;247;p26"/>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1. Numbered 1–4 1">
  <p:cSld name="CUSTOM_2_7_1_5_2_2">
    <p:spTree>
      <p:nvGrpSpPr>
        <p:cNvPr id="248" name="Shape 248"/>
        <p:cNvGrpSpPr/>
        <p:nvPr/>
      </p:nvGrpSpPr>
      <p:grpSpPr>
        <a:xfrm>
          <a:off x="0" y="0"/>
          <a:ext cx="0" cy="0"/>
          <a:chOff x="0" y="0"/>
          <a:chExt cx="0" cy="0"/>
        </a:xfrm>
      </p:grpSpPr>
      <p:sp>
        <p:nvSpPr>
          <p:cNvPr id="249" name="Google Shape;249;p27"/>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7"/>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51" name="Google Shape;251;p27"/>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cxnSp>
        <p:nvCxnSpPr>
          <p:cNvPr id="252" name="Google Shape;252;p27"/>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253" name="Google Shape;253;p2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254" name="Google Shape;254;p27"/>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255" name="Google Shape;255;p27"/>
          <p:cNvGrpSpPr/>
          <p:nvPr/>
        </p:nvGrpSpPr>
        <p:grpSpPr>
          <a:xfrm>
            <a:off x="457200" y="1378813"/>
            <a:ext cx="776889" cy="621300"/>
            <a:chOff x="457200" y="1378813"/>
            <a:chExt cx="776889" cy="621300"/>
          </a:xfrm>
        </p:grpSpPr>
        <p:sp>
          <p:nvSpPr>
            <p:cNvPr id="256" name="Google Shape;256;p27"/>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257" name="Google Shape;257;p27"/>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258" name="Google Shape;258;p27"/>
          <p:cNvGrpSpPr/>
          <p:nvPr/>
        </p:nvGrpSpPr>
        <p:grpSpPr>
          <a:xfrm>
            <a:off x="457200" y="2228725"/>
            <a:ext cx="776889" cy="621300"/>
            <a:chOff x="457200" y="1378813"/>
            <a:chExt cx="776889" cy="621300"/>
          </a:xfrm>
        </p:grpSpPr>
        <p:sp>
          <p:nvSpPr>
            <p:cNvPr id="259" name="Google Shape;259;p27"/>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260" name="Google Shape;260;p27"/>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261" name="Google Shape;261;p27"/>
          <p:cNvGrpSpPr/>
          <p:nvPr/>
        </p:nvGrpSpPr>
        <p:grpSpPr>
          <a:xfrm>
            <a:off x="457200" y="3073850"/>
            <a:ext cx="776889" cy="621300"/>
            <a:chOff x="457200" y="1378813"/>
            <a:chExt cx="776889" cy="621300"/>
          </a:xfrm>
        </p:grpSpPr>
        <p:sp>
          <p:nvSpPr>
            <p:cNvPr id="262" name="Google Shape;262;p27"/>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263" name="Google Shape;263;p27"/>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264" name="Google Shape;264;p27"/>
          <p:cNvGrpSpPr/>
          <p:nvPr/>
        </p:nvGrpSpPr>
        <p:grpSpPr>
          <a:xfrm>
            <a:off x="457200" y="3923750"/>
            <a:ext cx="776889" cy="621300"/>
            <a:chOff x="457200" y="1378813"/>
            <a:chExt cx="776889" cy="621300"/>
          </a:xfrm>
        </p:grpSpPr>
        <p:sp>
          <p:nvSpPr>
            <p:cNvPr id="265" name="Google Shape;265;p27"/>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266" name="Google Shape;266;p27"/>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267" name="Google Shape;267;p27"/>
          <p:cNvSpPr txBox="1"/>
          <p:nvPr>
            <p:ph idx="2" type="subTitle"/>
          </p:nvPr>
        </p:nvSpPr>
        <p:spPr>
          <a:xfrm>
            <a:off x="-12300" y="1421208"/>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68" name="Google Shape;268;p27"/>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7"/>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7"/>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7"/>
          <p:cNvSpPr txBox="1"/>
          <p:nvPr>
            <p:ph idx="3" type="subTitle"/>
          </p:nvPr>
        </p:nvSpPr>
        <p:spPr>
          <a:xfrm>
            <a:off x="-12300" y="2233538"/>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72" name="Google Shape;272;p27"/>
          <p:cNvSpPr txBox="1"/>
          <p:nvPr>
            <p:ph idx="4" type="subTitle"/>
          </p:nvPr>
        </p:nvSpPr>
        <p:spPr>
          <a:xfrm>
            <a:off x="0" y="30762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73" name="Google Shape;273;p27"/>
          <p:cNvSpPr txBox="1"/>
          <p:nvPr>
            <p:ph idx="5" type="subTitle"/>
          </p:nvPr>
        </p:nvSpPr>
        <p:spPr>
          <a:xfrm>
            <a:off x="-12300" y="39189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74" name="Google Shape;274;p27"/>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2. Numbered 1–3 1">
  <p:cSld name="CUSTOM_2_7_1_5_2_2_2">
    <p:spTree>
      <p:nvGrpSpPr>
        <p:cNvPr id="275" name="Shape 275"/>
        <p:cNvGrpSpPr/>
        <p:nvPr/>
      </p:nvGrpSpPr>
      <p:grpSpPr>
        <a:xfrm>
          <a:off x="0" y="0"/>
          <a:ext cx="0" cy="0"/>
          <a:chOff x="0" y="0"/>
          <a:chExt cx="0" cy="0"/>
        </a:xfrm>
      </p:grpSpPr>
      <p:sp>
        <p:nvSpPr>
          <p:cNvPr id="276" name="Google Shape;276;p28"/>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8"/>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78" name="Google Shape;278;p28"/>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cxnSp>
        <p:nvCxnSpPr>
          <p:cNvPr id="279" name="Google Shape;279;p28"/>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280" name="Google Shape;280;p2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281" name="Google Shape;281;p2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282" name="Google Shape;282;p28"/>
          <p:cNvGrpSpPr/>
          <p:nvPr/>
        </p:nvGrpSpPr>
        <p:grpSpPr>
          <a:xfrm>
            <a:off x="457200" y="1378813"/>
            <a:ext cx="776889" cy="621300"/>
            <a:chOff x="457200" y="1378813"/>
            <a:chExt cx="776889" cy="621300"/>
          </a:xfrm>
        </p:grpSpPr>
        <p:sp>
          <p:nvSpPr>
            <p:cNvPr id="283" name="Google Shape;283;p28"/>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284" name="Google Shape;284;p28"/>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285" name="Google Shape;285;p28"/>
          <p:cNvGrpSpPr/>
          <p:nvPr/>
        </p:nvGrpSpPr>
        <p:grpSpPr>
          <a:xfrm>
            <a:off x="457200" y="2228725"/>
            <a:ext cx="776889" cy="621300"/>
            <a:chOff x="457200" y="1378813"/>
            <a:chExt cx="776889" cy="621300"/>
          </a:xfrm>
        </p:grpSpPr>
        <p:sp>
          <p:nvSpPr>
            <p:cNvPr id="286" name="Google Shape;286;p28"/>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287" name="Google Shape;287;p28"/>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288" name="Google Shape;288;p28"/>
          <p:cNvGrpSpPr/>
          <p:nvPr/>
        </p:nvGrpSpPr>
        <p:grpSpPr>
          <a:xfrm>
            <a:off x="457200" y="3073850"/>
            <a:ext cx="776889" cy="621300"/>
            <a:chOff x="457200" y="1378813"/>
            <a:chExt cx="776889" cy="621300"/>
          </a:xfrm>
        </p:grpSpPr>
        <p:sp>
          <p:nvSpPr>
            <p:cNvPr id="289" name="Google Shape;289;p28"/>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290" name="Google Shape;290;p28"/>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291" name="Google Shape;291;p28"/>
          <p:cNvSpPr txBox="1"/>
          <p:nvPr>
            <p:ph idx="2" type="subTitle"/>
          </p:nvPr>
        </p:nvSpPr>
        <p:spPr>
          <a:xfrm>
            <a:off x="-12300" y="1421208"/>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92" name="Google Shape;292;p28"/>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8"/>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8"/>
          <p:cNvSpPr txBox="1"/>
          <p:nvPr>
            <p:ph idx="3" type="subTitle"/>
          </p:nvPr>
        </p:nvSpPr>
        <p:spPr>
          <a:xfrm>
            <a:off x="-12300" y="2233538"/>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95" name="Google Shape;295;p28"/>
          <p:cNvSpPr txBox="1"/>
          <p:nvPr>
            <p:ph idx="4" type="subTitle"/>
          </p:nvPr>
        </p:nvSpPr>
        <p:spPr>
          <a:xfrm>
            <a:off x="0" y="30762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296" name="Google Shape;296;p28"/>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 Numbered 1–5 1">
  <p:cSld name="CUSTOM_2_7_1_4_2">
    <p:spTree>
      <p:nvGrpSpPr>
        <p:cNvPr id="297" name="Shape 297"/>
        <p:cNvGrpSpPr/>
        <p:nvPr/>
      </p:nvGrpSpPr>
      <p:grpSpPr>
        <a:xfrm>
          <a:off x="0" y="0"/>
          <a:ext cx="0" cy="0"/>
          <a:chOff x="0" y="0"/>
          <a:chExt cx="0" cy="0"/>
        </a:xfrm>
      </p:grpSpPr>
      <p:sp>
        <p:nvSpPr>
          <p:cNvPr id="298" name="Google Shape;298;p29"/>
          <p:cNvSpPr/>
          <p:nvPr/>
        </p:nvSpPr>
        <p:spPr>
          <a:xfrm>
            <a:off x="1362456" y="1300238"/>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00" name="Google Shape;300;p29"/>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301" name="Google Shape;301;p29"/>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02" name="Google Shape;302;p2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303" name="Google Shape;303;p29"/>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304" name="Google Shape;304;p29"/>
          <p:cNvGrpSpPr/>
          <p:nvPr/>
        </p:nvGrpSpPr>
        <p:grpSpPr>
          <a:xfrm>
            <a:off x="457200" y="1300225"/>
            <a:ext cx="776889" cy="621300"/>
            <a:chOff x="457200" y="1378813"/>
            <a:chExt cx="776889" cy="621300"/>
          </a:xfrm>
        </p:grpSpPr>
        <p:sp>
          <p:nvSpPr>
            <p:cNvPr id="305" name="Google Shape;305;p29"/>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306" name="Google Shape;306;p29"/>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29"/>
          <p:cNvGrpSpPr/>
          <p:nvPr/>
        </p:nvGrpSpPr>
        <p:grpSpPr>
          <a:xfrm>
            <a:off x="457200" y="2000125"/>
            <a:ext cx="776889" cy="621300"/>
            <a:chOff x="457200" y="1378813"/>
            <a:chExt cx="776889" cy="621300"/>
          </a:xfrm>
        </p:grpSpPr>
        <p:sp>
          <p:nvSpPr>
            <p:cNvPr id="308" name="Google Shape;308;p29"/>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309" name="Google Shape;309;p29"/>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 name="Google Shape;310;p29"/>
          <p:cNvGrpSpPr/>
          <p:nvPr/>
        </p:nvGrpSpPr>
        <p:grpSpPr>
          <a:xfrm>
            <a:off x="457200" y="2692850"/>
            <a:ext cx="776889" cy="621300"/>
            <a:chOff x="457200" y="1378813"/>
            <a:chExt cx="776889" cy="621300"/>
          </a:xfrm>
        </p:grpSpPr>
        <p:sp>
          <p:nvSpPr>
            <p:cNvPr id="311" name="Google Shape;311;p29"/>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03</a:t>
              </a:r>
              <a:endParaRPr sz="3000">
                <a:latin typeface="Roboto Thin"/>
                <a:ea typeface="Roboto Thin"/>
                <a:cs typeface="Roboto Thin"/>
                <a:sym typeface="Roboto Thin"/>
              </a:endParaRPr>
            </a:p>
          </p:txBody>
        </p:sp>
        <p:sp>
          <p:nvSpPr>
            <p:cNvPr id="312" name="Google Shape;312;p29"/>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29"/>
          <p:cNvGrpSpPr/>
          <p:nvPr/>
        </p:nvGrpSpPr>
        <p:grpSpPr>
          <a:xfrm>
            <a:off x="457200" y="3390350"/>
            <a:ext cx="776889" cy="621300"/>
            <a:chOff x="457200" y="1378813"/>
            <a:chExt cx="776889" cy="621300"/>
          </a:xfrm>
        </p:grpSpPr>
        <p:sp>
          <p:nvSpPr>
            <p:cNvPr id="314" name="Google Shape;314;p29"/>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04</a:t>
              </a:r>
              <a:endParaRPr sz="3000">
                <a:latin typeface="Roboto Thin"/>
                <a:ea typeface="Roboto Thin"/>
                <a:cs typeface="Roboto Thin"/>
                <a:sym typeface="Roboto Thin"/>
              </a:endParaRPr>
            </a:p>
          </p:txBody>
        </p:sp>
        <p:sp>
          <p:nvSpPr>
            <p:cNvPr id="315" name="Google Shape;315;p29"/>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29"/>
          <p:cNvSpPr txBox="1"/>
          <p:nvPr>
            <p:ph idx="2" type="subTitle"/>
          </p:nvPr>
        </p:nvSpPr>
        <p:spPr>
          <a:xfrm>
            <a:off x="-75" y="131942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17" name="Google Shape;317;p29"/>
          <p:cNvSpPr/>
          <p:nvPr/>
        </p:nvSpPr>
        <p:spPr>
          <a:xfrm>
            <a:off x="1352550" y="20025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9"/>
          <p:cNvSpPr/>
          <p:nvPr/>
        </p:nvSpPr>
        <p:spPr>
          <a:xfrm>
            <a:off x="1352550" y="2692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9"/>
          <p:cNvSpPr/>
          <p:nvPr/>
        </p:nvSpPr>
        <p:spPr>
          <a:xfrm>
            <a:off x="1352550" y="33855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9"/>
          <p:cNvSpPr txBox="1"/>
          <p:nvPr>
            <p:ph idx="3" type="subTitle"/>
          </p:nvPr>
        </p:nvSpPr>
        <p:spPr>
          <a:xfrm>
            <a:off x="-12175" y="200495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21" name="Google Shape;321;p29"/>
          <p:cNvSpPr txBox="1"/>
          <p:nvPr>
            <p:ph idx="4" type="subTitle"/>
          </p:nvPr>
        </p:nvSpPr>
        <p:spPr>
          <a:xfrm>
            <a:off x="0" y="26952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22" name="Google Shape;322;p29"/>
          <p:cNvSpPr txBox="1"/>
          <p:nvPr>
            <p:ph idx="5" type="subTitle"/>
          </p:nvPr>
        </p:nvSpPr>
        <p:spPr>
          <a:xfrm>
            <a:off x="-12300" y="3385563"/>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323" name="Google Shape;323;p29"/>
          <p:cNvGrpSpPr/>
          <p:nvPr/>
        </p:nvGrpSpPr>
        <p:grpSpPr>
          <a:xfrm>
            <a:off x="469500" y="4083075"/>
            <a:ext cx="776889" cy="621300"/>
            <a:chOff x="457200" y="1378813"/>
            <a:chExt cx="776889" cy="621300"/>
          </a:xfrm>
        </p:grpSpPr>
        <p:sp>
          <p:nvSpPr>
            <p:cNvPr id="324" name="Google Shape;324;p29"/>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05</a:t>
              </a:r>
              <a:endParaRPr sz="3000">
                <a:latin typeface="Roboto Thin"/>
                <a:ea typeface="Roboto Thin"/>
                <a:cs typeface="Roboto Thin"/>
                <a:sym typeface="Roboto Thin"/>
              </a:endParaRPr>
            </a:p>
          </p:txBody>
        </p:sp>
        <p:sp>
          <p:nvSpPr>
            <p:cNvPr id="325" name="Google Shape;325;p29"/>
            <p:cNvSpPr/>
            <p:nvPr/>
          </p:nvSpPr>
          <p:spPr>
            <a:xfrm rot="5400000">
              <a:off x="969614" y="1607625"/>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29"/>
          <p:cNvSpPr/>
          <p:nvPr/>
        </p:nvSpPr>
        <p:spPr>
          <a:xfrm>
            <a:off x="1364850" y="407830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9"/>
          <p:cNvSpPr txBox="1"/>
          <p:nvPr>
            <p:ph idx="6" type="subTitle"/>
          </p:nvPr>
        </p:nvSpPr>
        <p:spPr>
          <a:xfrm>
            <a:off x="0" y="407830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28" name="Google Shape;328;p29"/>
          <p:cNvSpPr txBox="1"/>
          <p:nvPr>
            <p:ph idx="7"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 Numbered 1–6  1">
  <p:cSld name="CUSTOM_2_7_1_3_1_1_2">
    <p:spTree>
      <p:nvGrpSpPr>
        <p:cNvPr id="329" name="Shape 329"/>
        <p:cNvGrpSpPr/>
        <p:nvPr/>
      </p:nvGrpSpPr>
      <p:grpSpPr>
        <a:xfrm>
          <a:off x="0" y="0"/>
          <a:ext cx="0" cy="0"/>
          <a:chOff x="0" y="0"/>
          <a:chExt cx="0" cy="0"/>
        </a:xfrm>
      </p:grpSpPr>
      <p:sp>
        <p:nvSpPr>
          <p:cNvPr id="330" name="Google Shape;330;p30"/>
          <p:cNvSpPr/>
          <p:nvPr/>
        </p:nvSpPr>
        <p:spPr>
          <a:xfrm>
            <a:off x="1352550" y="1237825"/>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0"/>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32" name="Google Shape;332;p30"/>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333" name="Google Shape;333;p30"/>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34" name="Google Shape;334;p3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335" name="Google Shape;335;p30"/>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336" name="Google Shape;336;p30"/>
          <p:cNvGrpSpPr/>
          <p:nvPr/>
        </p:nvGrpSpPr>
        <p:grpSpPr>
          <a:xfrm>
            <a:off x="457200" y="1237825"/>
            <a:ext cx="776900" cy="486300"/>
            <a:chOff x="457200" y="1466425"/>
            <a:chExt cx="776900" cy="486300"/>
          </a:xfrm>
        </p:grpSpPr>
        <p:sp>
          <p:nvSpPr>
            <p:cNvPr id="337" name="Google Shape;337;p30"/>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338" name="Google Shape;338;p30"/>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 name="Google Shape;339;p30"/>
          <p:cNvSpPr txBox="1"/>
          <p:nvPr>
            <p:ph idx="2" type="subTitle"/>
          </p:nvPr>
        </p:nvSpPr>
        <p:spPr>
          <a:xfrm>
            <a:off x="-12150" y="1274650"/>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40" name="Google Shape;340;p30"/>
          <p:cNvSpPr/>
          <p:nvPr/>
        </p:nvSpPr>
        <p:spPr>
          <a:xfrm>
            <a:off x="1352550" y="1828900"/>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 name="Google Shape;341;p30"/>
          <p:cNvGrpSpPr/>
          <p:nvPr/>
        </p:nvGrpSpPr>
        <p:grpSpPr>
          <a:xfrm>
            <a:off x="457200" y="1828900"/>
            <a:ext cx="776900" cy="486300"/>
            <a:chOff x="457200" y="1466425"/>
            <a:chExt cx="776900" cy="486300"/>
          </a:xfrm>
        </p:grpSpPr>
        <p:sp>
          <p:nvSpPr>
            <p:cNvPr id="342" name="Google Shape;342;p30"/>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343" name="Google Shape;343;p30"/>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 name="Google Shape;344;p30"/>
          <p:cNvSpPr/>
          <p:nvPr/>
        </p:nvSpPr>
        <p:spPr>
          <a:xfrm>
            <a:off x="1352550" y="2419975"/>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 name="Google Shape;345;p30"/>
          <p:cNvGrpSpPr/>
          <p:nvPr/>
        </p:nvGrpSpPr>
        <p:grpSpPr>
          <a:xfrm>
            <a:off x="457200" y="2419975"/>
            <a:ext cx="776900" cy="486300"/>
            <a:chOff x="457200" y="1466425"/>
            <a:chExt cx="776900" cy="486300"/>
          </a:xfrm>
        </p:grpSpPr>
        <p:sp>
          <p:nvSpPr>
            <p:cNvPr id="346" name="Google Shape;346;p30"/>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03</a:t>
              </a:r>
              <a:endParaRPr sz="3000">
                <a:latin typeface="Roboto Thin"/>
                <a:ea typeface="Roboto Thin"/>
                <a:cs typeface="Roboto Thin"/>
                <a:sym typeface="Roboto Thin"/>
              </a:endParaRPr>
            </a:p>
          </p:txBody>
        </p:sp>
        <p:sp>
          <p:nvSpPr>
            <p:cNvPr id="347" name="Google Shape;347;p30"/>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 name="Google Shape;348;p30"/>
          <p:cNvSpPr/>
          <p:nvPr/>
        </p:nvSpPr>
        <p:spPr>
          <a:xfrm>
            <a:off x="1352550" y="3011050"/>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 name="Google Shape;349;p30"/>
          <p:cNvGrpSpPr/>
          <p:nvPr/>
        </p:nvGrpSpPr>
        <p:grpSpPr>
          <a:xfrm>
            <a:off x="457200" y="3011050"/>
            <a:ext cx="776900" cy="486300"/>
            <a:chOff x="457200" y="1466425"/>
            <a:chExt cx="776900" cy="486300"/>
          </a:xfrm>
        </p:grpSpPr>
        <p:sp>
          <p:nvSpPr>
            <p:cNvPr id="350" name="Google Shape;350;p30"/>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04</a:t>
              </a:r>
              <a:endParaRPr sz="3000">
                <a:latin typeface="Roboto Thin"/>
                <a:ea typeface="Roboto Thin"/>
                <a:cs typeface="Roboto Thin"/>
                <a:sym typeface="Roboto Thin"/>
              </a:endParaRPr>
            </a:p>
          </p:txBody>
        </p:sp>
        <p:sp>
          <p:nvSpPr>
            <p:cNvPr id="351" name="Google Shape;351;p30"/>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 name="Google Shape;352;p30"/>
          <p:cNvSpPr/>
          <p:nvPr/>
        </p:nvSpPr>
        <p:spPr>
          <a:xfrm>
            <a:off x="1352550" y="3602138"/>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 name="Google Shape;353;p30"/>
          <p:cNvGrpSpPr/>
          <p:nvPr/>
        </p:nvGrpSpPr>
        <p:grpSpPr>
          <a:xfrm>
            <a:off x="457200" y="3602137"/>
            <a:ext cx="776900" cy="486300"/>
            <a:chOff x="457200" y="1466425"/>
            <a:chExt cx="776900" cy="486300"/>
          </a:xfrm>
        </p:grpSpPr>
        <p:sp>
          <p:nvSpPr>
            <p:cNvPr id="354" name="Google Shape;354;p30"/>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05</a:t>
              </a:r>
              <a:endParaRPr sz="3000">
                <a:latin typeface="Roboto Thin"/>
                <a:ea typeface="Roboto Thin"/>
                <a:cs typeface="Roboto Thin"/>
                <a:sym typeface="Roboto Thin"/>
              </a:endParaRPr>
            </a:p>
          </p:txBody>
        </p:sp>
        <p:sp>
          <p:nvSpPr>
            <p:cNvPr id="355" name="Google Shape;355;p30"/>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 name="Google Shape;356;p30"/>
          <p:cNvSpPr/>
          <p:nvPr/>
        </p:nvSpPr>
        <p:spPr>
          <a:xfrm>
            <a:off x="1352550" y="4193263"/>
            <a:ext cx="75171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30"/>
          <p:cNvGrpSpPr/>
          <p:nvPr/>
        </p:nvGrpSpPr>
        <p:grpSpPr>
          <a:xfrm>
            <a:off x="457200" y="4193262"/>
            <a:ext cx="776900" cy="486300"/>
            <a:chOff x="457200" y="1466425"/>
            <a:chExt cx="776900" cy="486300"/>
          </a:xfrm>
        </p:grpSpPr>
        <p:sp>
          <p:nvSpPr>
            <p:cNvPr id="358" name="Google Shape;358;p30"/>
            <p:cNvSpPr/>
            <p:nvPr/>
          </p:nvSpPr>
          <p:spPr>
            <a:xfrm>
              <a:off x="457200" y="1466425"/>
              <a:ext cx="695400" cy="486300"/>
            </a:xfrm>
            <a:prstGeom prst="roundRect">
              <a:avLst>
                <a:gd fmla="val 16667" name="adj"/>
              </a:avLst>
            </a:prstGeom>
            <a:solidFill>
              <a:srgbClr val="9EE24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Roboto Thin"/>
                  <a:ea typeface="Roboto Thin"/>
                  <a:cs typeface="Roboto Thin"/>
                  <a:sym typeface="Roboto Thin"/>
                </a:rPr>
                <a:t>06</a:t>
              </a:r>
              <a:endParaRPr sz="3000">
                <a:latin typeface="Roboto Thin"/>
                <a:ea typeface="Roboto Thin"/>
                <a:cs typeface="Roboto Thin"/>
                <a:sym typeface="Roboto Thin"/>
              </a:endParaRPr>
            </a:p>
          </p:txBody>
        </p:sp>
        <p:sp>
          <p:nvSpPr>
            <p:cNvPr id="359" name="Google Shape;359;p30"/>
            <p:cNvSpPr/>
            <p:nvPr/>
          </p:nvSpPr>
          <p:spPr>
            <a:xfrm rot="5400000">
              <a:off x="973100" y="1624950"/>
              <a:ext cx="333375" cy="188625"/>
            </a:xfrm>
            <a:prstGeom prst="flowChartExtract">
              <a:avLst/>
            </a:prstGeom>
            <a:solidFill>
              <a:srgbClr val="9EE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30"/>
          <p:cNvSpPr txBox="1"/>
          <p:nvPr>
            <p:ph idx="3" type="subTitle"/>
          </p:nvPr>
        </p:nvSpPr>
        <p:spPr>
          <a:xfrm>
            <a:off x="-12075" y="1848850"/>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61" name="Google Shape;361;p30"/>
          <p:cNvSpPr txBox="1"/>
          <p:nvPr>
            <p:ph idx="4" type="subTitle"/>
          </p:nvPr>
        </p:nvSpPr>
        <p:spPr>
          <a:xfrm>
            <a:off x="-12075" y="2439925"/>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62" name="Google Shape;362;p30"/>
          <p:cNvSpPr txBox="1"/>
          <p:nvPr>
            <p:ph idx="5" type="subTitle"/>
          </p:nvPr>
        </p:nvSpPr>
        <p:spPr>
          <a:xfrm>
            <a:off x="-12150" y="3031025"/>
            <a:ext cx="91686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63" name="Google Shape;363;p30"/>
          <p:cNvSpPr txBox="1"/>
          <p:nvPr>
            <p:ph idx="6" type="subTitle"/>
          </p:nvPr>
        </p:nvSpPr>
        <p:spPr>
          <a:xfrm>
            <a:off x="12475" y="3622088"/>
            <a:ext cx="91440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64" name="Google Shape;364;p30"/>
          <p:cNvSpPr txBox="1"/>
          <p:nvPr>
            <p:ph idx="7" type="subTitle"/>
          </p:nvPr>
        </p:nvSpPr>
        <p:spPr>
          <a:xfrm>
            <a:off x="12475" y="4236125"/>
            <a:ext cx="9144000" cy="4464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65" name="Google Shape;365;p30"/>
          <p:cNvSpPr txBox="1"/>
          <p:nvPr>
            <p:ph idx="8"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5. Questions?">
  <p:cSld name="CUSTOM_17_2_1_2_3_1_2">
    <p:spTree>
      <p:nvGrpSpPr>
        <p:cNvPr id="22" name="Shape 22"/>
        <p:cNvGrpSpPr/>
        <p:nvPr/>
      </p:nvGrpSpPr>
      <p:grpSpPr>
        <a:xfrm>
          <a:off x="0" y="0"/>
          <a:ext cx="0" cy="0"/>
          <a:chOff x="0" y="0"/>
          <a:chExt cx="0" cy="0"/>
        </a:xfrm>
      </p:grpSpPr>
      <p:pic>
        <p:nvPicPr>
          <p:cNvPr id="23" name="Google Shape;23;p4"/>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24" name="Google Shape;24;p4"/>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25" name="Google Shape;25;p4"/>
          <p:cNvSpPr txBox="1"/>
          <p:nvPr/>
        </p:nvSpPr>
        <p:spPr>
          <a:xfrm>
            <a:off x="9150" y="987250"/>
            <a:ext cx="9144000" cy="73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500">
                <a:solidFill>
                  <a:srgbClr val="FFFFFF"/>
                </a:solidFill>
                <a:latin typeface="Oswald Light"/>
                <a:ea typeface="Oswald Light"/>
                <a:cs typeface="Oswald Light"/>
                <a:sym typeface="Oswald Light"/>
              </a:rPr>
              <a:t>Questions?</a:t>
            </a:r>
            <a:endParaRPr sz="6500">
              <a:solidFill>
                <a:srgbClr val="FFFFFF"/>
              </a:solidFill>
              <a:latin typeface="Oswald Light"/>
              <a:ea typeface="Oswald Light"/>
              <a:cs typeface="Oswald Light"/>
              <a:sym typeface="Oswald Light"/>
            </a:endParaRPr>
          </a:p>
        </p:txBody>
      </p:sp>
      <p:pic>
        <p:nvPicPr>
          <p:cNvPr id="26" name="Google Shape;26;p4"/>
          <p:cNvPicPr preferRelativeResize="0"/>
          <p:nvPr/>
        </p:nvPicPr>
        <p:blipFill>
          <a:blip r:embed="rId3">
            <a:alphaModFix/>
          </a:blip>
          <a:stretch>
            <a:fillRect/>
          </a:stretch>
        </p:blipFill>
        <p:spPr>
          <a:xfrm>
            <a:off x="491450" y="2331600"/>
            <a:ext cx="8378224" cy="2537024"/>
          </a:xfrm>
          <a:prstGeom prst="rect">
            <a:avLst/>
          </a:prstGeom>
          <a:noFill/>
          <a:ln>
            <a:noFill/>
          </a:ln>
        </p:spPr>
      </p:pic>
      <p:sp>
        <p:nvSpPr>
          <p:cNvPr id="27" name="Google Shape;27;p4"/>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 Numbered 1–7 1">
  <p:cSld name="CUSTOM_2_7_1_3_1_1_1_2">
    <p:spTree>
      <p:nvGrpSpPr>
        <p:cNvPr id="366" name="Shape 366"/>
        <p:cNvGrpSpPr/>
        <p:nvPr/>
      </p:nvGrpSpPr>
      <p:grpSpPr>
        <a:xfrm>
          <a:off x="0" y="0"/>
          <a:ext cx="0" cy="0"/>
          <a:chOff x="0" y="0"/>
          <a:chExt cx="0" cy="0"/>
        </a:xfrm>
      </p:grpSpPr>
      <p:sp>
        <p:nvSpPr>
          <p:cNvPr id="367" name="Google Shape;367;p31"/>
          <p:cNvSpPr/>
          <p:nvPr/>
        </p:nvSpPr>
        <p:spPr>
          <a:xfrm>
            <a:off x="1254500" y="116162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69" name="Google Shape;369;p31"/>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370" name="Google Shape;370;p31"/>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71" name="Google Shape;371;p3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372" name="Google Shape;372;p31"/>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grpSp>
        <p:nvGrpSpPr>
          <p:cNvPr id="373" name="Google Shape;373;p31"/>
          <p:cNvGrpSpPr/>
          <p:nvPr/>
        </p:nvGrpSpPr>
        <p:grpSpPr>
          <a:xfrm>
            <a:off x="457222" y="1149803"/>
            <a:ext cx="713194" cy="446423"/>
            <a:chOff x="457200" y="1466425"/>
            <a:chExt cx="776900" cy="486300"/>
          </a:xfrm>
        </p:grpSpPr>
        <p:sp>
          <p:nvSpPr>
            <p:cNvPr id="374" name="Google Shape;374;p31"/>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01</a:t>
              </a:r>
              <a:endParaRPr sz="2600">
                <a:solidFill>
                  <a:srgbClr val="FFFFFF"/>
                </a:solidFill>
                <a:latin typeface="Roboto Light"/>
                <a:ea typeface="Roboto Light"/>
                <a:cs typeface="Roboto Light"/>
                <a:sym typeface="Roboto Light"/>
              </a:endParaRPr>
            </a:p>
          </p:txBody>
        </p:sp>
        <p:sp>
          <p:nvSpPr>
            <p:cNvPr id="375" name="Google Shape;375;p31"/>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 name="Google Shape;376;p31"/>
          <p:cNvSpPr txBox="1"/>
          <p:nvPr>
            <p:ph idx="2" type="subTitle"/>
          </p:nvPr>
        </p:nvSpPr>
        <p:spPr>
          <a:xfrm>
            <a:off x="0" y="117532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7" name="Google Shape;377;p31"/>
          <p:cNvSpPr/>
          <p:nvPr/>
        </p:nvSpPr>
        <p:spPr>
          <a:xfrm>
            <a:off x="1254500" y="1684250"/>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 name="Google Shape;378;p31"/>
          <p:cNvGrpSpPr/>
          <p:nvPr/>
        </p:nvGrpSpPr>
        <p:grpSpPr>
          <a:xfrm>
            <a:off x="457222" y="1672428"/>
            <a:ext cx="713194" cy="446423"/>
            <a:chOff x="457200" y="1466425"/>
            <a:chExt cx="776900" cy="486300"/>
          </a:xfrm>
        </p:grpSpPr>
        <p:sp>
          <p:nvSpPr>
            <p:cNvPr id="379" name="Google Shape;379;p31"/>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02</a:t>
              </a:r>
              <a:endParaRPr sz="2600">
                <a:solidFill>
                  <a:srgbClr val="FFFFFF"/>
                </a:solidFill>
                <a:latin typeface="Roboto Light"/>
                <a:ea typeface="Roboto Light"/>
                <a:cs typeface="Roboto Light"/>
                <a:sym typeface="Roboto Light"/>
              </a:endParaRPr>
            </a:p>
          </p:txBody>
        </p:sp>
        <p:sp>
          <p:nvSpPr>
            <p:cNvPr id="380" name="Google Shape;380;p31"/>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 name="Google Shape;381;p31"/>
          <p:cNvSpPr txBox="1"/>
          <p:nvPr>
            <p:ph idx="3" type="subTitle"/>
          </p:nvPr>
        </p:nvSpPr>
        <p:spPr>
          <a:xfrm>
            <a:off x="125" y="1697950"/>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2" name="Google Shape;382;p31"/>
          <p:cNvSpPr/>
          <p:nvPr/>
        </p:nvSpPr>
        <p:spPr>
          <a:xfrm>
            <a:off x="1254475" y="2207400"/>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31"/>
          <p:cNvGrpSpPr/>
          <p:nvPr/>
        </p:nvGrpSpPr>
        <p:grpSpPr>
          <a:xfrm>
            <a:off x="457197" y="2195578"/>
            <a:ext cx="713194" cy="446423"/>
            <a:chOff x="457200" y="1466425"/>
            <a:chExt cx="776900" cy="486300"/>
          </a:xfrm>
        </p:grpSpPr>
        <p:sp>
          <p:nvSpPr>
            <p:cNvPr id="384" name="Google Shape;384;p31"/>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03</a:t>
              </a:r>
              <a:endParaRPr sz="2600">
                <a:solidFill>
                  <a:srgbClr val="FFFFFF"/>
                </a:solidFill>
                <a:latin typeface="Roboto Light"/>
                <a:ea typeface="Roboto Light"/>
                <a:cs typeface="Roboto Light"/>
                <a:sym typeface="Roboto Light"/>
              </a:endParaRPr>
            </a:p>
          </p:txBody>
        </p:sp>
        <p:sp>
          <p:nvSpPr>
            <p:cNvPr id="385" name="Google Shape;385;p31"/>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 name="Google Shape;386;p31"/>
          <p:cNvSpPr txBox="1"/>
          <p:nvPr>
            <p:ph idx="4" type="subTitle"/>
          </p:nvPr>
        </p:nvSpPr>
        <p:spPr>
          <a:xfrm>
            <a:off x="0" y="2221100"/>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7" name="Google Shape;387;p31"/>
          <p:cNvSpPr/>
          <p:nvPr/>
        </p:nvSpPr>
        <p:spPr>
          <a:xfrm>
            <a:off x="1254475" y="273002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31"/>
          <p:cNvGrpSpPr/>
          <p:nvPr/>
        </p:nvGrpSpPr>
        <p:grpSpPr>
          <a:xfrm>
            <a:off x="457197" y="2718203"/>
            <a:ext cx="713194" cy="446423"/>
            <a:chOff x="457200" y="1466425"/>
            <a:chExt cx="776900" cy="486300"/>
          </a:xfrm>
        </p:grpSpPr>
        <p:sp>
          <p:nvSpPr>
            <p:cNvPr id="389" name="Google Shape;389;p31"/>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04</a:t>
              </a:r>
              <a:endParaRPr sz="2600">
                <a:solidFill>
                  <a:srgbClr val="FFFFFF"/>
                </a:solidFill>
                <a:latin typeface="Roboto Light"/>
                <a:ea typeface="Roboto Light"/>
                <a:cs typeface="Roboto Light"/>
                <a:sym typeface="Roboto Light"/>
              </a:endParaRPr>
            </a:p>
          </p:txBody>
        </p:sp>
        <p:sp>
          <p:nvSpPr>
            <p:cNvPr id="390" name="Google Shape;390;p31"/>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 name="Google Shape;391;p31"/>
          <p:cNvSpPr txBox="1"/>
          <p:nvPr>
            <p:ph idx="5" type="subTitle"/>
          </p:nvPr>
        </p:nvSpPr>
        <p:spPr>
          <a:xfrm>
            <a:off x="-125" y="274372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2" name="Google Shape;392;p31"/>
          <p:cNvSpPr/>
          <p:nvPr/>
        </p:nvSpPr>
        <p:spPr>
          <a:xfrm>
            <a:off x="1254500" y="3252650"/>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 name="Google Shape;393;p31"/>
          <p:cNvGrpSpPr/>
          <p:nvPr/>
        </p:nvGrpSpPr>
        <p:grpSpPr>
          <a:xfrm>
            <a:off x="457222" y="3240828"/>
            <a:ext cx="713194" cy="446423"/>
            <a:chOff x="457200" y="1466425"/>
            <a:chExt cx="776900" cy="486300"/>
          </a:xfrm>
        </p:grpSpPr>
        <p:sp>
          <p:nvSpPr>
            <p:cNvPr id="394" name="Google Shape;394;p31"/>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05</a:t>
              </a:r>
              <a:endParaRPr sz="2600">
                <a:solidFill>
                  <a:srgbClr val="FFFFFF"/>
                </a:solidFill>
                <a:latin typeface="Roboto Light"/>
                <a:ea typeface="Roboto Light"/>
                <a:cs typeface="Roboto Light"/>
                <a:sym typeface="Roboto Light"/>
              </a:endParaRPr>
            </a:p>
          </p:txBody>
        </p:sp>
        <p:sp>
          <p:nvSpPr>
            <p:cNvPr id="395" name="Google Shape;395;p31"/>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 name="Google Shape;396;p31"/>
          <p:cNvSpPr txBox="1"/>
          <p:nvPr>
            <p:ph idx="6" type="subTitle"/>
          </p:nvPr>
        </p:nvSpPr>
        <p:spPr>
          <a:xfrm>
            <a:off x="25" y="3266350"/>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1"/>
          <p:cNvSpPr/>
          <p:nvPr/>
        </p:nvSpPr>
        <p:spPr>
          <a:xfrm>
            <a:off x="1254500" y="377527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 name="Google Shape;398;p31"/>
          <p:cNvGrpSpPr/>
          <p:nvPr/>
        </p:nvGrpSpPr>
        <p:grpSpPr>
          <a:xfrm>
            <a:off x="457222" y="3763453"/>
            <a:ext cx="713194" cy="446423"/>
            <a:chOff x="457200" y="1466425"/>
            <a:chExt cx="776900" cy="486300"/>
          </a:xfrm>
        </p:grpSpPr>
        <p:sp>
          <p:nvSpPr>
            <p:cNvPr id="399" name="Google Shape;399;p31"/>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06</a:t>
              </a:r>
              <a:endParaRPr sz="2600">
                <a:solidFill>
                  <a:srgbClr val="FFFFFF"/>
                </a:solidFill>
                <a:latin typeface="Roboto Light"/>
                <a:ea typeface="Roboto Light"/>
                <a:cs typeface="Roboto Light"/>
                <a:sym typeface="Roboto Light"/>
              </a:endParaRPr>
            </a:p>
          </p:txBody>
        </p:sp>
        <p:sp>
          <p:nvSpPr>
            <p:cNvPr id="400" name="Google Shape;400;p31"/>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 name="Google Shape;401;p31"/>
          <p:cNvSpPr txBox="1"/>
          <p:nvPr>
            <p:ph idx="7" type="subTitle"/>
          </p:nvPr>
        </p:nvSpPr>
        <p:spPr>
          <a:xfrm>
            <a:off x="-50" y="378897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2" name="Google Shape;402;p31"/>
          <p:cNvSpPr/>
          <p:nvPr/>
        </p:nvSpPr>
        <p:spPr>
          <a:xfrm>
            <a:off x="1254500" y="4323425"/>
            <a:ext cx="76401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 name="Google Shape;403;p31"/>
          <p:cNvGrpSpPr/>
          <p:nvPr/>
        </p:nvGrpSpPr>
        <p:grpSpPr>
          <a:xfrm>
            <a:off x="457222" y="4311603"/>
            <a:ext cx="713194" cy="446423"/>
            <a:chOff x="457200" y="1466425"/>
            <a:chExt cx="776900" cy="486300"/>
          </a:xfrm>
        </p:grpSpPr>
        <p:sp>
          <p:nvSpPr>
            <p:cNvPr id="404" name="Google Shape;404;p31"/>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Light"/>
                  <a:ea typeface="Roboto Light"/>
                  <a:cs typeface="Roboto Light"/>
                  <a:sym typeface="Roboto Light"/>
                </a:rPr>
                <a:t>07</a:t>
              </a:r>
              <a:endParaRPr sz="2600">
                <a:solidFill>
                  <a:srgbClr val="FFFFFF"/>
                </a:solidFill>
                <a:latin typeface="Roboto Light"/>
                <a:ea typeface="Roboto Light"/>
                <a:cs typeface="Roboto Light"/>
                <a:sym typeface="Roboto Light"/>
              </a:endParaRPr>
            </a:p>
          </p:txBody>
        </p:sp>
        <p:sp>
          <p:nvSpPr>
            <p:cNvPr id="405" name="Google Shape;405;p31"/>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 name="Google Shape;406;p31"/>
          <p:cNvSpPr txBox="1"/>
          <p:nvPr>
            <p:ph idx="8" type="subTitle"/>
          </p:nvPr>
        </p:nvSpPr>
        <p:spPr>
          <a:xfrm>
            <a:off x="25" y="4337125"/>
            <a:ext cx="8869800" cy="446400"/>
          </a:xfrm>
          <a:prstGeom prst="rect">
            <a:avLst/>
          </a:prstGeom>
          <a:noFill/>
          <a:ln>
            <a:noFill/>
          </a:ln>
        </p:spPr>
        <p:txBody>
          <a:bodyPr anchorCtr="0" anchor="ctr" bIns="0" lIns="14630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7" name="Google Shape;407;p31"/>
          <p:cNvSpPr txBox="1"/>
          <p:nvPr>
            <p:ph idx="9"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 Numbered 1–8 1">
  <p:cSld name="CUSTOM_2_7_1_3_1_1_1_1_1">
    <p:spTree>
      <p:nvGrpSpPr>
        <p:cNvPr id="408" name="Shape 408"/>
        <p:cNvGrpSpPr/>
        <p:nvPr/>
      </p:nvGrpSpPr>
      <p:grpSpPr>
        <a:xfrm>
          <a:off x="0" y="0"/>
          <a:ext cx="0" cy="0"/>
          <a:chOff x="0" y="0"/>
          <a:chExt cx="0" cy="0"/>
        </a:xfrm>
      </p:grpSpPr>
      <p:sp>
        <p:nvSpPr>
          <p:cNvPr id="409" name="Google Shape;409;p32"/>
          <p:cNvSpPr/>
          <p:nvPr/>
        </p:nvSpPr>
        <p:spPr>
          <a:xfrm>
            <a:off x="1149776" y="1160075"/>
            <a:ext cx="7708500" cy="3876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 name="Google Shape;410;p32"/>
          <p:cNvGrpSpPr/>
          <p:nvPr/>
        </p:nvGrpSpPr>
        <p:grpSpPr>
          <a:xfrm>
            <a:off x="457209" y="1149761"/>
            <a:ext cx="619500" cy="387776"/>
            <a:chOff x="457200" y="1466425"/>
            <a:chExt cx="776900" cy="486300"/>
          </a:xfrm>
        </p:grpSpPr>
        <p:sp>
          <p:nvSpPr>
            <p:cNvPr id="411" name="Google Shape;411;p3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Roboto Light"/>
                  <a:ea typeface="Roboto Light"/>
                  <a:cs typeface="Roboto Light"/>
                  <a:sym typeface="Roboto Light"/>
                </a:rPr>
                <a:t>01</a:t>
              </a:r>
              <a:endParaRPr sz="2200">
                <a:solidFill>
                  <a:srgbClr val="FFFFFF"/>
                </a:solidFill>
                <a:latin typeface="Roboto Light"/>
                <a:ea typeface="Roboto Light"/>
                <a:cs typeface="Roboto Light"/>
                <a:sym typeface="Roboto Light"/>
              </a:endParaRPr>
            </a:p>
          </p:txBody>
        </p:sp>
        <p:sp>
          <p:nvSpPr>
            <p:cNvPr id="412" name="Google Shape;412;p3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sp>
        <p:nvSpPr>
          <p:cNvPr id="413" name="Google Shape;413;p32"/>
          <p:cNvSpPr/>
          <p:nvPr/>
        </p:nvSpPr>
        <p:spPr>
          <a:xfrm>
            <a:off x="1149776" y="1614053"/>
            <a:ext cx="7708500" cy="3876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 name="Google Shape;414;p32"/>
          <p:cNvGrpSpPr/>
          <p:nvPr/>
        </p:nvGrpSpPr>
        <p:grpSpPr>
          <a:xfrm>
            <a:off x="457209" y="1603738"/>
            <a:ext cx="619500" cy="387776"/>
            <a:chOff x="457200" y="1466425"/>
            <a:chExt cx="776900" cy="486300"/>
          </a:xfrm>
        </p:grpSpPr>
        <p:sp>
          <p:nvSpPr>
            <p:cNvPr id="415" name="Google Shape;415;p3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Roboto Light"/>
                  <a:ea typeface="Roboto Light"/>
                  <a:cs typeface="Roboto Light"/>
                  <a:sym typeface="Roboto Light"/>
                </a:rPr>
                <a:t>02</a:t>
              </a:r>
              <a:endParaRPr sz="2200">
                <a:solidFill>
                  <a:srgbClr val="FFFFFF"/>
                </a:solidFill>
                <a:latin typeface="Roboto Light"/>
                <a:ea typeface="Roboto Light"/>
                <a:cs typeface="Roboto Light"/>
                <a:sym typeface="Roboto Light"/>
              </a:endParaRPr>
            </a:p>
          </p:txBody>
        </p:sp>
        <p:sp>
          <p:nvSpPr>
            <p:cNvPr id="416" name="Google Shape;416;p3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sp>
        <p:nvSpPr>
          <p:cNvPr id="417" name="Google Shape;417;p32"/>
          <p:cNvSpPr/>
          <p:nvPr/>
        </p:nvSpPr>
        <p:spPr>
          <a:xfrm>
            <a:off x="1149750" y="2068486"/>
            <a:ext cx="7708500" cy="3876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 name="Google Shape;418;p32"/>
          <p:cNvGrpSpPr/>
          <p:nvPr/>
        </p:nvGrpSpPr>
        <p:grpSpPr>
          <a:xfrm>
            <a:off x="457187" y="2058172"/>
            <a:ext cx="619500" cy="387776"/>
            <a:chOff x="457200" y="1466425"/>
            <a:chExt cx="776900" cy="486300"/>
          </a:xfrm>
        </p:grpSpPr>
        <p:sp>
          <p:nvSpPr>
            <p:cNvPr id="419" name="Google Shape;419;p3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Roboto Light"/>
                  <a:ea typeface="Roboto Light"/>
                  <a:cs typeface="Roboto Light"/>
                  <a:sym typeface="Roboto Light"/>
                </a:rPr>
                <a:t>03</a:t>
              </a:r>
              <a:endParaRPr sz="2200">
                <a:solidFill>
                  <a:srgbClr val="FFFFFF"/>
                </a:solidFill>
                <a:latin typeface="Roboto Light"/>
                <a:ea typeface="Roboto Light"/>
                <a:cs typeface="Roboto Light"/>
                <a:sym typeface="Roboto Light"/>
              </a:endParaRPr>
            </a:p>
          </p:txBody>
        </p:sp>
        <p:sp>
          <p:nvSpPr>
            <p:cNvPr id="420" name="Google Shape;420;p3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sp>
        <p:nvSpPr>
          <p:cNvPr id="421" name="Google Shape;421;p32"/>
          <p:cNvSpPr/>
          <p:nvPr/>
        </p:nvSpPr>
        <p:spPr>
          <a:xfrm>
            <a:off x="1149750" y="2522464"/>
            <a:ext cx="7708500" cy="3876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 name="Google Shape;422;p32"/>
          <p:cNvGrpSpPr/>
          <p:nvPr/>
        </p:nvGrpSpPr>
        <p:grpSpPr>
          <a:xfrm>
            <a:off x="457187" y="2512150"/>
            <a:ext cx="619500" cy="387776"/>
            <a:chOff x="457200" y="1466425"/>
            <a:chExt cx="776900" cy="486300"/>
          </a:xfrm>
        </p:grpSpPr>
        <p:sp>
          <p:nvSpPr>
            <p:cNvPr id="423" name="Google Shape;423;p3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Roboto Light"/>
                  <a:ea typeface="Roboto Light"/>
                  <a:cs typeface="Roboto Light"/>
                  <a:sym typeface="Roboto Light"/>
                </a:rPr>
                <a:t>04</a:t>
              </a:r>
              <a:endParaRPr sz="2200">
                <a:solidFill>
                  <a:srgbClr val="FFFFFF"/>
                </a:solidFill>
                <a:latin typeface="Roboto Light"/>
                <a:ea typeface="Roboto Light"/>
                <a:cs typeface="Roboto Light"/>
                <a:sym typeface="Roboto Light"/>
              </a:endParaRPr>
            </a:p>
          </p:txBody>
        </p:sp>
        <p:sp>
          <p:nvSpPr>
            <p:cNvPr id="424" name="Google Shape;424;p3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sp>
        <p:nvSpPr>
          <p:cNvPr id="425" name="Google Shape;425;p32"/>
          <p:cNvSpPr/>
          <p:nvPr/>
        </p:nvSpPr>
        <p:spPr>
          <a:xfrm>
            <a:off x="1149776" y="2976441"/>
            <a:ext cx="7708500" cy="3876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 name="Google Shape;426;p32"/>
          <p:cNvGrpSpPr/>
          <p:nvPr/>
        </p:nvGrpSpPr>
        <p:grpSpPr>
          <a:xfrm>
            <a:off x="457209" y="2966128"/>
            <a:ext cx="619500" cy="387776"/>
            <a:chOff x="457200" y="1466425"/>
            <a:chExt cx="776900" cy="486300"/>
          </a:xfrm>
        </p:grpSpPr>
        <p:sp>
          <p:nvSpPr>
            <p:cNvPr id="427" name="Google Shape;427;p3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Roboto Light"/>
                  <a:ea typeface="Roboto Light"/>
                  <a:cs typeface="Roboto Light"/>
                  <a:sym typeface="Roboto Light"/>
                </a:rPr>
                <a:t>05</a:t>
              </a:r>
              <a:endParaRPr sz="2200">
                <a:solidFill>
                  <a:srgbClr val="FFFFFF"/>
                </a:solidFill>
                <a:latin typeface="Roboto Light"/>
                <a:ea typeface="Roboto Light"/>
                <a:cs typeface="Roboto Light"/>
                <a:sym typeface="Roboto Light"/>
              </a:endParaRPr>
            </a:p>
          </p:txBody>
        </p:sp>
        <p:sp>
          <p:nvSpPr>
            <p:cNvPr id="428" name="Google Shape;428;p3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sp>
        <p:nvSpPr>
          <p:cNvPr id="429" name="Google Shape;429;p32"/>
          <p:cNvSpPr/>
          <p:nvPr/>
        </p:nvSpPr>
        <p:spPr>
          <a:xfrm>
            <a:off x="1149776" y="3430419"/>
            <a:ext cx="7708500" cy="3876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32"/>
          <p:cNvGrpSpPr/>
          <p:nvPr/>
        </p:nvGrpSpPr>
        <p:grpSpPr>
          <a:xfrm>
            <a:off x="457209" y="3420106"/>
            <a:ext cx="619500" cy="387776"/>
            <a:chOff x="457200" y="1466425"/>
            <a:chExt cx="776900" cy="486300"/>
          </a:xfrm>
        </p:grpSpPr>
        <p:sp>
          <p:nvSpPr>
            <p:cNvPr id="431" name="Google Shape;431;p3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Roboto Light"/>
                  <a:ea typeface="Roboto Light"/>
                  <a:cs typeface="Roboto Light"/>
                  <a:sym typeface="Roboto Light"/>
                </a:rPr>
                <a:t>06</a:t>
              </a:r>
              <a:endParaRPr sz="2200">
                <a:solidFill>
                  <a:srgbClr val="FFFFFF"/>
                </a:solidFill>
                <a:latin typeface="Roboto Light"/>
                <a:ea typeface="Roboto Light"/>
                <a:cs typeface="Roboto Light"/>
                <a:sym typeface="Roboto Light"/>
              </a:endParaRPr>
            </a:p>
          </p:txBody>
        </p:sp>
        <p:sp>
          <p:nvSpPr>
            <p:cNvPr id="432" name="Google Shape;432;p3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sp>
        <p:nvSpPr>
          <p:cNvPr id="433" name="Google Shape;433;p32"/>
          <p:cNvSpPr/>
          <p:nvPr/>
        </p:nvSpPr>
        <p:spPr>
          <a:xfrm>
            <a:off x="1149776" y="3906569"/>
            <a:ext cx="7708500" cy="3876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 name="Google Shape;434;p32"/>
          <p:cNvGrpSpPr/>
          <p:nvPr/>
        </p:nvGrpSpPr>
        <p:grpSpPr>
          <a:xfrm>
            <a:off x="457209" y="3896256"/>
            <a:ext cx="619500" cy="387776"/>
            <a:chOff x="457200" y="1466425"/>
            <a:chExt cx="776900" cy="486300"/>
          </a:xfrm>
        </p:grpSpPr>
        <p:sp>
          <p:nvSpPr>
            <p:cNvPr id="435" name="Google Shape;435;p3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Roboto Light"/>
                  <a:ea typeface="Roboto Light"/>
                  <a:cs typeface="Roboto Light"/>
                  <a:sym typeface="Roboto Light"/>
                </a:rPr>
                <a:t>07</a:t>
              </a:r>
              <a:endParaRPr sz="2200">
                <a:solidFill>
                  <a:srgbClr val="FFFFFF"/>
                </a:solidFill>
                <a:latin typeface="Roboto Light"/>
                <a:ea typeface="Roboto Light"/>
                <a:cs typeface="Roboto Light"/>
                <a:sym typeface="Roboto Light"/>
              </a:endParaRPr>
            </a:p>
          </p:txBody>
        </p:sp>
        <p:sp>
          <p:nvSpPr>
            <p:cNvPr id="436" name="Google Shape;436;p3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sp>
        <p:nvSpPr>
          <p:cNvPr id="437" name="Google Shape;437;p32"/>
          <p:cNvSpPr/>
          <p:nvPr/>
        </p:nvSpPr>
        <p:spPr>
          <a:xfrm>
            <a:off x="1149776" y="4393001"/>
            <a:ext cx="7708500" cy="3876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32"/>
          <p:cNvGrpSpPr/>
          <p:nvPr/>
        </p:nvGrpSpPr>
        <p:grpSpPr>
          <a:xfrm>
            <a:off x="457209" y="4382688"/>
            <a:ext cx="619500" cy="387776"/>
            <a:chOff x="457200" y="1466425"/>
            <a:chExt cx="776900" cy="486300"/>
          </a:xfrm>
        </p:grpSpPr>
        <p:sp>
          <p:nvSpPr>
            <p:cNvPr id="439" name="Google Shape;439;p32"/>
            <p:cNvSpPr/>
            <p:nvPr/>
          </p:nvSpPr>
          <p:spPr>
            <a:xfrm>
              <a:off x="457200" y="1466425"/>
              <a:ext cx="695400" cy="486300"/>
            </a:xfrm>
            <a:prstGeom prst="roundRect">
              <a:avLst>
                <a:gd fmla="val 16667" name="adj"/>
              </a:avLst>
            </a:prstGeom>
            <a:solidFill>
              <a:srgbClr val="FF992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Roboto Light"/>
                  <a:ea typeface="Roboto Light"/>
                  <a:cs typeface="Roboto Light"/>
                  <a:sym typeface="Roboto Light"/>
                </a:rPr>
                <a:t>08</a:t>
              </a:r>
              <a:endParaRPr sz="2200">
                <a:solidFill>
                  <a:srgbClr val="FFFFFF"/>
                </a:solidFill>
                <a:latin typeface="Roboto Light"/>
                <a:ea typeface="Roboto Light"/>
                <a:cs typeface="Roboto Light"/>
                <a:sym typeface="Roboto Light"/>
              </a:endParaRPr>
            </a:p>
          </p:txBody>
        </p:sp>
        <p:sp>
          <p:nvSpPr>
            <p:cNvPr id="440" name="Google Shape;440;p32"/>
            <p:cNvSpPr/>
            <p:nvPr/>
          </p:nvSpPr>
          <p:spPr>
            <a:xfrm rot="5400000">
              <a:off x="973100" y="1624950"/>
              <a:ext cx="333375" cy="188625"/>
            </a:xfrm>
            <a:prstGeom prst="flowChartExtract">
              <a:avLst/>
            </a:prstGeom>
            <a:solidFill>
              <a:srgbClr val="FF99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sp>
        <p:nvSpPr>
          <p:cNvPr id="441" name="Google Shape;441;p32"/>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42" name="Google Shape;442;p32"/>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43" name="Google Shape;443;p32"/>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444" name="Google Shape;444;p3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445" name="Google Shape;445;p32"/>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446" name="Google Shape;446;p32"/>
          <p:cNvSpPr txBox="1"/>
          <p:nvPr>
            <p:ph idx="2" type="subTitle"/>
          </p:nvPr>
        </p:nvSpPr>
        <p:spPr>
          <a:xfrm>
            <a:off x="-12175" y="1175325"/>
            <a:ext cx="8882100" cy="384600"/>
          </a:xfrm>
          <a:prstGeom prst="rect">
            <a:avLst/>
          </a:prstGeom>
          <a:noFill/>
          <a:ln>
            <a:noFill/>
          </a:ln>
        </p:spPr>
        <p:txBody>
          <a:bodyPr anchorCtr="0" anchor="ctr" bIns="0" lIns="1325875" spcFirstLastPara="1" rIns="457200" wrap="square" tIns="0">
            <a:noAutofit/>
          </a:bodyPr>
          <a:lstStyle>
            <a:lvl1pPr lvl="0" rtl="0">
              <a:lnSpc>
                <a:spcPct val="100000"/>
              </a:lnSpc>
              <a:spcBef>
                <a:spcPts val="0"/>
              </a:spcBef>
              <a:spcAft>
                <a:spcPts val="0"/>
              </a:spcAft>
              <a:buNone/>
              <a:defRPr>
                <a:latin typeface="Roboto"/>
                <a:ea typeface="Roboto"/>
                <a:cs typeface="Roboto"/>
                <a:sym typeface="Roboto"/>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447" name="Google Shape;447;p32"/>
          <p:cNvSpPr txBox="1"/>
          <p:nvPr>
            <p:ph idx="3" type="subTitle"/>
          </p:nvPr>
        </p:nvSpPr>
        <p:spPr>
          <a:xfrm>
            <a:off x="-12050" y="1625601"/>
            <a:ext cx="8882100" cy="384600"/>
          </a:xfrm>
          <a:prstGeom prst="rect">
            <a:avLst/>
          </a:prstGeom>
          <a:noFill/>
          <a:ln>
            <a:noFill/>
          </a:ln>
        </p:spPr>
        <p:txBody>
          <a:bodyPr anchorCtr="0" anchor="ctr" bIns="0" lIns="1325875" spcFirstLastPara="1" rIns="457200" wrap="square" tIns="0">
            <a:noAutofit/>
          </a:bodyPr>
          <a:lstStyle>
            <a:lvl1pPr lvl="0" rtl="0">
              <a:lnSpc>
                <a:spcPct val="100000"/>
              </a:lnSpc>
              <a:spcBef>
                <a:spcPts val="0"/>
              </a:spcBef>
              <a:spcAft>
                <a:spcPts val="0"/>
              </a:spcAft>
              <a:buNone/>
              <a:defRPr>
                <a:latin typeface="Roboto"/>
                <a:ea typeface="Roboto"/>
                <a:cs typeface="Roboto"/>
                <a:sym typeface="Roboto"/>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448" name="Google Shape;448;p32"/>
          <p:cNvSpPr txBox="1"/>
          <p:nvPr>
            <p:ph idx="4" type="subTitle"/>
          </p:nvPr>
        </p:nvSpPr>
        <p:spPr>
          <a:xfrm>
            <a:off x="-12175" y="2076329"/>
            <a:ext cx="8882100" cy="384600"/>
          </a:xfrm>
          <a:prstGeom prst="rect">
            <a:avLst/>
          </a:prstGeom>
          <a:noFill/>
          <a:ln>
            <a:noFill/>
          </a:ln>
        </p:spPr>
        <p:txBody>
          <a:bodyPr anchorCtr="0" anchor="ctr" bIns="0" lIns="1325875" spcFirstLastPara="1" rIns="457200" wrap="square" tIns="0">
            <a:noAutofit/>
          </a:bodyPr>
          <a:lstStyle>
            <a:lvl1pPr lvl="0" rtl="0">
              <a:lnSpc>
                <a:spcPct val="100000"/>
              </a:lnSpc>
              <a:spcBef>
                <a:spcPts val="0"/>
              </a:spcBef>
              <a:spcAft>
                <a:spcPts val="0"/>
              </a:spcAft>
              <a:buNone/>
              <a:defRPr>
                <a:latin typeface="Roboto"/>
                <a:ea typeface="Roboto"/>
                <a:cs typeface="Roboto"/>
                <a:sym typeface="Roboto"/>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449" name="Google Shape;449;p32"/>
          <p:cNvSpPr txBox="1"/>
          <p:nvPr>
            <p:ph idx="5" type="subTitle"/>
          </p:nvPr>
        </p:nvSpPr>
        <p:spPr>
          <a:xfrm>
            <a:off x="-12300" y="2526605"/>
            <a:ext cx="8882100" cy="384600"/>
          </a:xfrm>
          <a:prstGeom prst="rect">
            <a:avLst/>
          </a:prstGeom>
          <a:noFill/>
          <a:ln>
            <a:noFill/>
          </a:ln>
        </p:spPr>
        <p:txBody>
          <a:bodyPr anchorCtr="0" anchor="ctr" bIns="0" lIns="1325875" spcFirstLastPara="1" rIns="457200" wrap="square" tIns="0">
            <a:noAutofit/>
          </a:bodyPr>
          <a:lstStyle>
            <a:lvl1pPr lvl="0" rtl="0">
              <a:lnSpc>
                <a:spcPct val="100000"/>
              </a:lnSpc>
              <a:spcBef>
                <a:spcPts val="0"/>
              </a:spcBef>
              <a:spcAft>
                <a:spcPts val="0"/>
              </a:spcAft>
              <a:buNone/>
              <a:defRPr>
                <a:latin typeface="Roboto"/>
                <a:ea typeface="Roboto"/>
                <a:cs typeface="Roboto"/>
                <a:sym typeface="Roboto"/>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450" name="Google Shape;450;p32"/>
          <p:cNvSpPr txBox="1"/>
          <p:nvPr>
            <p:ph idx="6" type="subTitle"/>
          </p:nvPr>
        </p:nvSpPr>
        <p:spPr>
          <a:xfrm>
            <a:off x="-12150" y="2976881"/>
            <a:ext cx="8882100" cy="384600"/>
          </a:xfrm>
          <a:prstGeom prst="rect">
            <a:avLst/>
          </a:prstGeom>
          <a:noFill/>
          <a:ln>
            <a:noFill/>
          </a:ln>
        </p:spPr>
        <p:txBody>
          <a:bodyPr anchorCtr="0" anchor="ctr" bIns="0" lIns="1325875" spcFirstLastPara="1" rIns="457200" wrap="square" tIns="0">
            <a:noAutofit/>
          </a:bodyPr>
          <a:lstStyle>
            <a:lvl1pPr lvl="0" rtl="0">
              <a:lnSpc>
                <a:spcPct val="100000"/>
              </a:lnSpc>
              <a:spcBef>
                <a:spcPts val="0"/>
              </a:spcBef>
              <a:spcAft>
                <a:spcPts val="0"/>
              </a:spcAft>
              <a:buNone/>
              <a:defRPr>
                <a:latin typeface="Roboto"/>
                <a:ea typeface="Roboto"/>
                <a:cs typeface="Roboto"/>
                <a:sym typeface="Roboto"/>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451" name="Google Shape;451;p32"/>
          <p:cNvSpPr txBox="1"/>
          <p:nvPr>
            <p:ph idx="7" type="subTitle"/>
          </p:nvPr>
        </p:nvSpPr>
        <p:spPr>
          <a:xfrm>
            <a:off x="-12225" y="3427157"/>
            <a:ext cx="8882100" cy="384600"/>
          </a:xfrm>
          <a:prstGeom prst="rect">
            <a:avLst/>
          </a:prstGeom>
          <a:noFill/>
          <a:ln>
            <a:noFill/>
          </a:ln>
        </p:spPr>
        <p:txBody>
          <a:bodyPr anchorCtr="0" anchor="ctr" bIns="0" lIns="1325875" spcFirstLastPara="1" rIns="457200" wrap="square" tIns="0">
            <a:noAutofit/>
          </a:bodyPr>
          <a:lstStyle>
            <a:lvl1pPr lvl="0" rtl="0">
              <a:lnSpc>
                <a:spcPct val="100000"/>
              </a:lnSpc>
              <a:spcBef>
                <a:spcPts val="0"/>
              </a:spcBef>
              <a:spcAft>
                <a:spcPts val="0"/>
              </a:spcAft>
              <a:buNone/>
              <a:defRPr>
                <a:latin typeface="Roboto"/>
                <a:ea typeface="Roboto"/>
                <a:cs typeface="Roboto"/>
                <a:sym typeface="Roboto"/>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452" name="Google Shape;452;p32"/>
          <p:cNvSpPr txBox="1"/>
          <p:nvPr>
            <p:ph idx="8" type="subTitle"/>
          </p:nvPr>
        </p:nvSpPr>
        <p:spPr>
          <a:xfrm>
            <a:off x="-12150" y="3899425"/>
            <a:ext cx="8882100" cy="384600"/>
          </a:xfrm>
          <a:prstGeom prst="rect">
            <a:avLst/>
          </a:prstGeom>
          <a:noFill/>
          <a:ln>
            <a:noFill/>
          </a:ln>
        </p:spPr>
        <p:txBody>
          <a:bodyPr anchorCtr="0" anchor="ctr" bIns="0" lIns="1325875" spcFirstLastPara="1" rIns="457200" wrap="square" tIns="0">
            <a:noAutofit/>
          </a:bodyPr>
          <a:lstStyle>
            <a:lvl1pPr lvl="0" rtl="0">
              <a:lnSpc>
                <a:spcPct val="100000"/>
              </a:lnSpc>
              <a:spcBef>
                <a:spcPts val="0"/>
              </a:spcBef>
              <a:spcAft>
                <a:spcPts val="0"/>
              </a:spcAft>
              <a:buNone/>
              <a:defRPr>
                <a:latin typeface="Roboto"/>
                <a:ea typeface="Roboto"/>
                <a:cs typeface="Roboto"/>
                <a:sym typeface="Roboto"/>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453" name="Google Shape;453;p32"/>
          <p:cNvSpPr txBox="1"/>
          <p:nvPr>
            <p:ph idx="9"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54" name="Google Shape;454;p32"/>
          <p:cNvSpPr txBox="1"/>
          <p:nvPr>
            <p:ph idx="13" type="subTitle"/>
          </p:nvPr>
        </p:nvSpPr>
        <p:spPr>
          <a:xfrm>
            <a:off x="-12150" y="4393475"/>
            <a:ext cx="8882100" cy="384600"/>
          </a:xfrm>
          <a:prstGeom prst="rect">
            <a:avLst/>
          </a:prstGeom>
          <a:noFill/>
          <a:ln>
            <a:noFill/>
          </a:ln>
        </p:spPr>
        <p:txBody>
          <a:bodyPr anchorCtr="0" anchor="ctr" bIns="0" lIns="1325875" spcFirstLastPara="1" rIns="457200" wrap="square" tIns="0">
            <a:noAutofit/>
          </a:bodyPr>
          <a:lstStyle>
            <a:lvl1pPr lvl="0" rtl="0">
              <a:lnSpc>
                <a:spcPct val="100000"/>
              </a:lnSpc>
              <a:spcBef>
                <a:spcPts val="0"/>
              </a:spcBef>
              <a:spcAft>
                <a:spcPts val="0"/>
              </a:spcAft>
              <a:buNone/>
              <a:defRPr>
                <a:latin typeface="Roboto"/>
                <a:ea typeface="Roboto"/>
                <a:cs typeface="Roboto"/>
                <a:sym typeface="Roboto"/>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5. Numbered 1–3 1">
  <p:cSld name="CUSTOM_2_7_1_5_2_1_1_2">
    <p:spTree>
      <p:nvGrpSpPr>
        <p:cNvPr id="455" name="Shape 455"/>
        <p:cNvGrpSpPr/>
        <p:nvPr/>
      </p:nvGrpSpPr>
      <p:grpSpPr>
        <a:xfrm>
          <a:off x="0" y="0"/>
          <a:ext cx="0" cy="0"/>
          <a:chOff x="0" y="0"/>
          <a:chExt cx="0" cy="0"/>
        </a:xfrm>
      </p:grpSpPr>
      <p:sp>
        <p:nvSpPr>
          <p:cNvPr id="456" name="Google Shape;456;p33"/>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57" name="Google Shape;457;p33"/>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58" name="Google Shape;458;p33"/>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459" name="Google Shape;459;p3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460" name="Google Shape;460;p33"/>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461" name="Google Shape;461;p33"/>
          <p:cNvSpPr/>
          <p:nvPr/>
        </p:nvSpPr>
        <p:spPr>
          <a:xfrm flipH="1">
            <a:off x="724275" y="193777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txBox="1"/>
          <p:nvPr>
            <p:ph idx="2" type="subTitle"/>
          </p:nvPr>
        </p:nvSpPr>
        <p:spPr>
          <a:xfrm>
            <a:off x="724275" y="1937825"/>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grpSp>
        <p:nvGrpSpPr>
          <p:cNvPr id="463" name="Google Shape;463;p33"/>
          <p:cNvGrpSpPr/>
          <p:nvPr/>
        </p:nvGrpSpPr>
        <p:grpSpPr>
          <a:xfrm>
            <a:off x="457181" y="1345103"/>
            <a:ext cx="533372" cy="533480"/>
            <a:chOff x="457200" y="1378813"/>
            <a:chExt cx="695400" cy="695450"/>
          </a:xfrm>
        </p:grpSpPr>
        <p:sp>
          <p:nvSpPr>
            <p:cNvPr id="464" name="Google Shape;464;p33"/>
            <p:cNvSpPr/>
            <p:nvPr/>
          </p:nvSpPr>
          <p:spPr>
            <a:xfrm>
              <a:off x="457200" y="1378813"/>
              <a:ext cx="695400" cy="6213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Light"/>
                  <a:ea typeface="Roboto Light"/>
                  <a:cs typeface="Roboto Light"/>
                  <a:sym typeface="Roboto Light"/>
                </a:rPr>
                <a:t>01</a:t>
              </a:r>
              <a:endParaRPr sz="2100">
                <a:latin typeface="Roboto Light"/>
                <a:ea typeface="Roboto Light"/>
                <a:cs typeface="Roboto Light"/>
                <a:sym typeface="Roboto Light"/>
              </a:endParaRPr>
            </a:p>
          </p:txBody>
        </p:sp>
        <p:sp>
          <p:nvSpPr>
            <p:cNvPr id="465" name="Google Shape;465;p33"/>
            <p:cNvSpPr/>
            <p:nvPr/>
          </p:nvSpPr>
          <p:spPr>
            <a:xfrm rot="10800000">
              <a:off x="634726" y="1885638"/>
              <a:ext cx="340325" cy="188625"/>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33"/>
          <p:cNvGrpSpPr/>
          <p:nvPr/>
        </p:nvGrpSpPr>
        <p:grpSpPr>
          <a:xfrm>
            <a:off x="3228956" y="1345103"/>
            <a:ext cx="533372" cy="533480"/>
            <a:chOff x="457200" y="1378813"/>
            <a:chExt cx="695400" cy="695450"/>
          </a:xfrm>
        </p:grpSpPr>
        <p:sp>
          <p:nvSpPr>
            <p:cNvPr id="467" name="Google Shape;467;p33"/>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468" name="Google Shape;468;p33"/>
            <p:cNvSpPr/>
            <p:nvPr/>
          </p:nvSpPr>
          <p:spPr>
            <a:xfrm rot="10800000">
              <a:off x="634726" y="1885638"/>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469" name="Google Shape;469;p33"/>
          <p:cNvSpPr/>
          <p:nvPr/>
        </p:nvSpPr>
        <p:spPr>
          <a:xfrm flipH="1">
            <a:off x="3496050" y="193777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txBox="1"/>
          <p:nvPr>
            <p:ph idx="3" type="subTitle"/>
          </p:nvPr>
        </p:nvSpPr>
        <p:spPr>
          <a:xfrm>
            <a:off x="3496050" y="1937837"/>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grpSp>
        <p:nvGrpSpPr>
          <p:cNvPr id="471" name="Google Shape;471;p33"/>
          <p:cNvGrpSpPr/>
          <p:nvPr/>
        </p:nvGrpSpPr>
        <p:grpSpPr>
          <a:xfrm>
            <a:off x="6134081" y="1345853"/>
            <a:ext cx="533372" cy="533480"/>
            <a:chOff x="457200" y="1378813"/>
            <a:chExt cx="695400" cy="695450"/>
          </a:xfrm>
        </p:grpSpPr>
        <p:sp>
          <p:nvSpPr>
            <p:cNvPr id="472" name="Google Shape;472;p33"/>
            <p:cNvSpPr/>
            <p:nvPr/>
          </p:nvSpPr>
          <p:spPr>
            <a:xfrm>
              <a:off x="457200" y="1378813"/>
              <a:ext cx="695400" cy="6213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03</a:t>
              </a:r>
              <a:endParaRPr sz="2100">
                <a:solidFill>
                  <a:srgbClr val="FFFFFF"/>
                </a:solidFill>
                <a:latin typeface="Roboto Light"/>
                <a:ea typeface="Roboto Light"/>
                <a:cs typeface="Roboto Light"/>
                <a:sym typeface="Roboto Light"/>
              </a:endParaRPr>
            </a:p>
          </p:txBody>
        </p:sp>
        <p:sp>
          <p:nvSpPr>
            <p:cNvPr id="473" name="Google Shape;473;p33"/>
            <p:cNvSpPr/>
            <p:nvPr/>
          </p:nvSpPr>
          <p:spPr>
            <a:xfrm rot="10800000">
              <a:off x="634726" y="1885638"/>
              <a:ext cx="340325" cy="188625"/>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474" name="Google Shape;474;p33"/>
          <p:cNvSpPr/>
          <p:nvPr/>
        </p:nvSpPr>
        <p:spPr>
          <a:xfrm flipH="1">
            <a:off x="6401175" y="193852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txBox="1"/>
          <p:nvPr>
            <p:ph idx="4" type="subTitle"/>
          </p:nvPr>
        </p:nvSpPr>
        <p:spPr>
          <a:xfrm>
            <a:off x="6401175" y="1938587"/>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76" name="Google Shape;476;p33"/>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5. Labelled (3 columns) 1">
  <p:cSld name="CUSTOM_2_7_1_5_2_2_1_1">
    <p:spTree>
      <p:nvGrpSpPr>
        <p:cNvPr id="477" name="Shape 477"/>
        <p:cNvGrpSpPr/>
        <p:nvPr/>
      </p:nvGrpSpPr>
      <p:grpSpPr>
        <a:xfrm>
          <a:off x="0" y="0"/>
          <a:ext cx="0" cy="0"/>
          <a:chOff x="0" y="0"/>
          <a:chExt cx="0" cy="0"/>
        </a:xfrm>
      </p:grpSpPr>
      <p:sp>
        <p:nvSpPr>
          <p:cNvPr id="478" name="Google Shape;478;p34"/>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79" name="Google Shape;479;p34"/>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80" name="Google Shape;480;p34"/>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481" name="Google Shape;481;p34"/>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482" name="Google Shape;482;p34"/>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483" name="Google Shape;483;p34"/>
          <p:cNvSpPr/>
          <p:nvPr/>
        </p:nvSpPr>
        <p:spPr>
          <a:xfrm flipH="1">
            <a:off x="724275" y="193777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4"/>
          <p:cNvSpPr txBox="1"/>
          <p:nvPr>
            <p:ph idx="2" type="subTitle"/>
          </p:nvPr>
        </p:nvSpPr>
        <p:spPr>
          <a:xfrm>
            <a:off x="724275" y="1937825"/>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85" name="Google Shape;485;p34"/>
          <p:cNvSpPr/>
          <p:nvPr/>
        </p:nvSpPr>
        <p:spPr>
          <a:xfrm>
            <a:off x="457155" y="1345100"/>
            <a:ext cx="2185500" cy="476700"/>
          </a:xfrm>
          <a:prstGeom prst="roundRect">
            <a:avLst>
              <a:gd fmla="val 16667" name="adj"/>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100">
              <a:latin typeface="Roboto Light"/>
              <a:ea typeface="Roboto Light"/>
              <a:cs typeface="Roboto Light"/>
              <a:sym typeface="Roboto Light"/>
            </a:endParaRPr>
          </a:p>
        </p:txBody>
      </p:sp>
      <p:sp>
        <p:nvSpPr>
          <p:cNvPr id="486" name="Google Shape;486;p34"/>
          <p:cNvSpPr/>
          <p:nvPr/>
        </p:nvSpPr>
        <p:spPr>
          <a:xfrm rot="10800000">
            <a:off x="593344" y="1733888"/>
            <a:ext cx="261029" cy="144694"/>
          </a:xfrm>
          <a:prstGeom prst="flowChartExtract">
            <a:avLst/>
          </a:prstGeom>
          <a:solidFill>
            <a:srgbClr val="00D6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4"/>
          <p:cNvSpPr/>
          <p:nvPr/>
        </p:nvSpPr>
        <p:spPr>
          <a:xfrm flipH="1">
            <a:off x="3496050" y="193777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4"/>
          <p:cNvSpPr txBox="1"/>
          <p:nvPr>
            <p:ph idx="3" type="subTitle"/>
          </p:nvPr>
        </p:nvSpPr>
        <p:spPr>
          <a:xfrm>
            <a:off x="3496050" y="1937837"/>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89" name="Google Shape;489;p34"/>
          <p:cNvSpPr/>
          <p:nvPr/>
        </p:nvSpPr>
        <p:spPr>
          <a:xfrm>
            <a:off x="3228929" y="1345100"/>
            <a:ext cx="2298600" cy="4767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solidFill>
                <a:srgbClr val="FFFFFF"/>
              </a:solidFill>
              <a:latin typeface="Roboto Light"/>
              <a:ea typeface="Roboto Light"/>
              <a:cs typeface="Roboto Light"/>
              <a:sym typeface="Roboto Light"/>
            </a:endParaRPr>
          </a:p>
        </p:txBody>
      </p:sp>
      <p:sp>
        <p:nvSpPr>
          <p:cNvPr id="490" name="Google Shape;490;p34"/>
          <p:cNvSpPr/>
          <p:nvPr/>
        </p:nvSpPr>
        <p:spPr>
          <a:xfrm rot="10800000">
            <a:off x="3365119" y="1733888"/>
            <a:ext cx="261029" cy="144694"/>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nvGrpSpPr>
          <p:cNvPr id="491" name="Google Shape;491;p34"/>
          <p:cNvGrpSpPr/>
          <p:nvPr/>
        </p:nvGrpSpPr>
        <p:grpSpPr>
          <a:xfrm>
            <a:off x="6134054" y="1345850"/>
            <a:ext cx="2298699" cy="533482"/>
            <a:chOff x="457164" y="1378809"/>
            <a:chExt cx="2997000" cy="695454"/>
          </a:xfrm>
        </p:grpSpPr>
        <p:sp>
          <p:nvSpPr>
            <p:cNvPr id="492" name="Google Shape;492;p34"/>
            <p:cNvSpPr/>
            <p:nvPr/>
          </p:nvSpPr>
          <p:spPr>
            <a:xfrm>
              <a:off x="457164" y="1378809"/>
              <a:ext cx="2997000" cy="6213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solidFill>
                  <a:srgbClr val="FFFFFF"/>
                </a:solidFill>
                <a:latin typeface="Roboto Light"/>
                <a:ea typeface="Roboto Light"/>
                <a:cs typeface="Roboto Light"/>
                <a:sym typeface="Roboto Light"/>
              </a:endParaRPr>
            </a:p>
          </p:txBody>
        </p:sp>
        <p:sp>
          <p:nvSpPr>
            <p:cNvPr id="493" name="Google Shape;493;p34"/>
            <p:cNvSpPr/>
            <p:nvPr/>
          </p:nvSpPr>
          <p:spPr>
            <a:xfrm rot="10800000">
              <a:off x="634726" y="1885638"/>
              <a:ext cx="340325" cy="188625"/>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494" name="Google Shape;494;p34"/>
          <p:cNvSpPr/>
          <p:nvPr/>
        </p:nvSpPr>
        <p:spPr>
          <a:xfrm flipH="1">
            <a:off x="6401175" y="1938525"/>
            <a:ext cx="2428500" cy="26628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4"/>
          <p:cNvSpPr txBox="1"/>
          <p:nvPr>
            <p:ph idx="4" type="subTitle"/>
          </p:nvPr>
        </p:nvSpPr>
        <p:spPr>
          <a:xfrm>
            <a:off x="6401175" y="1938587"/>
            <a:ext cx="2371500" cy="2662800"/>
          </a:xfrm>
          <a:prstGeom prst="rect">
            <a:avLst/>
          </a:prstGeom>
          <a:noFill/>
          <a:ln>
            <a:noFill/>
          </a:ln>
        </p:spPr>
        <p:txBody>
          <a:bodyPr anchorCtr="0" anchor="t" bIns="182875" lIns="182875" spcFirstLastPara="1" rIns="182875" wrap="square" tIns="182875">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96" name="Google Shape;496;p34"/>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97" name="Google Shape;497;p34"/>
          <p:cNvSpPr txBox="1"/>
          <p:nvPr>
            <p:ph idx="6" type="subTitle"/>
          </p:nvPr>
        </p:nvSpPr>
        <p:spPr>
          <a:xfrm>
            <a:off x="467725" y="1345000"/>
            <a:ext cx="2185500" cy="476700"/>
          </a:xfrm>
          <a:prstGeom prst="rect">
            <a:avLst/>
          </a:prstGeom>
          <a:noFill/>
          <a:ln>
            <a:noFill/>
          </a:ln>
        </p:spPr>
        <p:txBody>
          <a:bodyPr anchorCtr="0" anchor="t" bIns="91425" lIns="137150" spcFirstLastPara="1" rIns="91425" wrap="square" tIns="91425">
            <a:noAutofit/>
          </a:bodyPr>
          <a:lstStyle>
            <a:lvl1pPr lvl="0" rtl="0">
              <a:spcBef>
                <a:spcPts val="0"/>
              </a:spcBef>
              <a:spcAft>
                <a:spcPts val="0"/>
              </a:spcAft>
              <a:buSzPts val="1400"/>
              <a:buFont typeface="Roboto Medium"/>
              <a:buNone/>
              <a:defRPr>
                <a:latin typeface="Roboto Medium"/>
                <a:ea typeface="Roboto Medium"/>
                <a:cs typeface="Roboto Medium"/>
                <a:sym typeface="Roboto Medium"/>
              </a:defRPr>
            </a:lvl1pPr>
            <a:lvl2pPr lvl="1" rtl="0">
              <a:spcBef>
                <a:spcPts val="0"/>
              </a:spcBef>
              <a:spcAft>
                <a:spcPts val="0"/>
              </a:spcAft>
              <a:buSzPts val="1400"/>
              <a:buFont typeface="Roboto Medium"/>
              <a:buNone/>
              <a:defRPr>
                <a:latin typeface="Roboto Medium"/>
                <a:ea typeface="Roboto Medium"/>
                <a:cs typeface="Roboto Medium"/>
                <a:sym typeface="Roboto Medium"/>
              </a:defRPr>
            </a:lvl2pPr>
            <a:lvl3pPr lvl="2" rtl="0">
              <a:spcBef>
                <a:spcPts val="0"/>
              </a:spcBef>
              <a:spcAft>
                <a:spcPts val="0"/>
              </a:spcAft>
              <a:buSzPts val="1400"/>
              <a:buFont typeface="Roboto Medium"/>
              <a:buNone/>
              <a:defRPr>
                <a:latin typeface="Roboto Medium"/>
                <a:ea typeface="Roboto Medium"/>
                <a:cs typeface="Roboto Medium"/>
                <a:sym typeface="Roboto Medium"/>
              </a:defRPr>
            </a:lvl3pPr>
            <a:lvl4pPr lvl="3" rtl="0">
              <a:spcBef>
                <a:spcPts val="0"/>
              </a:spcBef>
              <a:spcAft>
                <a:spcPts val="0"/>
              </a:spcAft>
              <a:buSzPts val="1400"/>
              <a:buFont typeface="Roboto Medium"/>
              <a:buNone/>
              <a:defRPr>
                <a:latin typeface="Roboto Medium"/>
                <a:ea typeface="Roboto Medium"/>
                <a:cs typeface="Roboto Medium"/>
                <a:sym typeface="Roboto Medium"/>
              </a:defRPr>
            </a:lvl4pPr>
            <a:lvl5pPr lvl="4" rtl="0">
              <a:spcBef>
                <a:spcPts val="0"/>
              </a:spcBef>
              <a:spcAft>
                <a:spcPts val="0"/>
              </a:spcAft>
              <a:buSzPts val="1400"/>
              <a:buFont typeface="Roboto Medium"/>
              <a:buNone/>
              <a:defRPr>
                <a:latin typeface="Roboto Medium"/>
                <a:ea typeface="Roboto Medium"/>
                <a:cs typeface="Roboto Medium"/>
                <a:sym typeface="Roboto Medium"/>
              </a:defRPr>
            </a:lvl5pPr>
            <a:lvl6pPr lvl="5" rtl="0">
              <a:spcBef>
                <a:spcPts val="0"/>
              </a:spcBef>
              <a:spcAft>
                <a:spcPts val="0"/>
              </a:spcAft>
              <a:buSzPts val="1400"/>
              <a:buFont typeface="Roboto Medium"/>
              <a:buNone/>
              <a:defRPr>
                <a:latin typeface="Roboto Medium"/>
                <a:ea typeface="Roboto Medium"/>
                <a:cs typeface="Roboto Medium"/>
                <a:sym typeface="Roboto Medium"/>
              </a:defRPr>
            </a:lvl6pPr>
            <a:lvl7pPr lvl="6" rtl="0">
              <a:spcBef>
                <a:spcPts val="0"/>
              </a:spcBef>
              <a:spcAft>
                <a:spcPts val="0"/>
              </a:spcAft>
              <a:buSzPts val="1400"/>
              <a:buFont typeface="Roboto Medium"/>
              <a:buNone/>
              <a:defRPr>
                <a:latin typeface="Roboto Medium"/>
                <a:ea typeface="Roboto Medium"/>
                <a:cs typeface="Roboto Medium"/>
                <a:sym typeface="Roboto Medium"/>
              </a:defRPr>
            </a:lvl7pPr>
            <a:lvl8pPr lvl="7" rtl="0">
              <a:spcBef>
                <a:spcPts val="0"/>
              </a:spcBef>
              <a:spcAft>
                <a:spcPts val="0"/>
              </a:spcAft>
              <a:buSzPts val="1400"/>
              <a:buFont typeface="Roboto Medium"/>
              <a:buNone/>
              <a:defRPr>
                <a:latin typeface="Roboto Medium"/>
                <a:ea typeface="Roboto Medium"/>
                <a:cs typeface="Roboto Medium"/>
                <a:sym typeface="Roboto Medium"/>
              </a:defRPr>
            </a:lvl8pPr>
            <a:lvl9pPr lvl="8" rtl="0">
              <a:spcBef>
                <a:spcPts val="0"/>
              </a:spcBef>
              <a:spcAft>
                <a:spcPts val="0"/>
              </a:spcAft>
              <a:buSzPts val="1400"/>
              <a:buFont typeface="Roboto Medium"/>
              <a:buNone/>
              <a:defRPr>
                <a:latin typeface="Roboto Medium"/>
                <a:ea typeface="Roboto Medium"/>
                <a:cs typeface="Roboto Medium"/>
                <a:sym typeface="Roboto Medium"/>
              </a:defRPr>
            </a:lvl9pPr>
          </a:lstStyle>
          <a:p/>
        </p:txBody>
      </p:sp>
      <p:sp>
        <p:nvSpPr>
          <p:cNvPr id="498" name="Google Shape;498;p34"/>
          <p:cNvSpPr txBox="1"/>
          <p:nvPr>
            <p:ph idx="7" type="subTitle"/>
          </p:nvPr>
        </p:nvSpPr>
        <p:spPr>
          <a:xfrm>
            <a:off x="3215625" y="1345000"/>
            <a:ext cx="2185500" cy="476700"/>
          </a:xfrm>
          <a:prstGeom prst="rect">
            <a:avLst/>
          </a:prstGeom>
          <a:noFill/>
          <a:ln>
            <a:noFill/>
          </a:ln>
        </p:spPr>
        <p:txBody>
          <a:bodyPr anchorCtr="0" anchor="t" bIns="91425" lIns="137150" spcFirstLastPara="1" rIns="91425" wrap="square" tIns="91425">
            <a:noAutofit/>
          </a:bodyPr>
          <a:lstStyle>
            <a:lvl1pPr lvl="0"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1pPr>
            <a:lvl2pPr lvl="1"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2pPr>
            <a:lvl3pPr lvl="2"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3pPr>
            <a:lvl4pPr lvl="3"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4pPr>
            <a:lvl5pPr lvl="4"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5pPr>
            <a:lvl6pPr lvl="5"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6pPr>
            <a:lvl7pPr lvl="6"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7pPr>
            <a:lvl8pPr lvl="7"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8pPr>
            <a:lvl9pPr lvl="8"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9pPr>
          </a:lstStyle>
          <a:p/>
        </p:txBody>
      </p:sp>
      <p:sp>
        <p:nvSpPr>
          <p:cNvPr id="499" name="Google Shape;499;p34"/>
          <p:cNvSpPr txBox="1"/>
          <p:nvPr>
            <p:ph idx="8" type="subTitle"/>
          </p:nvPr>
        </p:nvSpPr>
        <p:spPr>
          <a:xfrm>
            <a:off x="6115500" y="1345000"/>
            <a:ext cx="2185500" cy="476700"/>
          </a:xfrm>
          <a:prstGeom prst="rect">
            <a:avLst/>
          </a:prstGeom>
          <a:noFill/>
          <a:ln>
            <a:noFill/>
          </a:ln>
        </p:spPr>
        <p:txBody>
          <a:bodyPr anchorCtr="0" anchor="t" bIns="91425" lIns="137150" spcFirstLastPara="1" rIns="91425" wrap="square" tIns="91425">
            <a:noAutofit/>
          </a:bodyPr>
          <a:lstStyle>
            <a:lvl1pPr lvl="0"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1pPr>
            <a:lvl2pPr lvl="1"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2pPr>
            <a:lvl3pPr lvl="2"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3pPr>
            <a:lvl4pPr lvl="3"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4pPr>
            <a:lvl5pPr lvl="4"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5pPr>
            <a:lvl6pPr lvl="5"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6pPr>
            <a:lvl7pPr lvl="6"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7pPr>
            <a:lvl8pPr lvl="7"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8pPr>
            <a:lvl9pPr lvl="8"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6. Numbered 1–2 1">
  <p:cSld name="CUSTOM_2_7_1_5_2_1_1_1_1">
    <p:spTree>
      <p:nvGrpSpPr>
        <p:cNvPr id="500" name="Shape 500"/>
        <p:cNvGrpSpPr/>
        <p:nvPr/>
      </p:nvGrpSpPr>
      <p:grpSpPr>
        <a:xfrm>
          <a:off x="0" y="0"/>
          <a:ext cx="0" cy="0"/>
          <a:chOff x="0" y="0"/>
          <a:chExt cx="0" cy="0"/>
        </a:xfrm>
      </p:grpSpPr>
      <p:pic>
        <p:nvPicPr>
          <p:cNvPr id="501" name="Google Shape;501;p35"/>
          <p:cNvPicPr preferRelativeResize="0"/>
          <p:nvPr/>
        </p:nvPicPr>
        <p:blipFill>
          <a:blip r:embed="rId2">
            <a:alphaModFix/>
          </a:blip>
          <a:stretch>
            <a:fillRect/>
          </a:stretch>
        </p:blipFill>
        <p:spPr>
          <a:xfrm>
            <a:off x="4305138" y="1183050"/>
            <a:ext cx="827470" cy="3662574"/>
          </a:xfrm>
          <a:prstGeom prst="rect">
            <a:avLst/>
          </a:prstGeom>
          <a:noFill/>
          <a:ln>
            <a:noFill/>
          </a:ln>
        </p:spPr>
      </p:pic>
      <p:sp>
        <p:nvSpPr>
          <p:cNvPr id="502" name="Google Shape;502;p35"/>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03" name="Google Shape;503;p35"/>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04" name="Google Shape;504;p35"/>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05" name="Google Shape;505;p35"/>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06" name="Google Shape;506;p35"/>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07" name="Google Shape;507;p35"/>
          <p:cNvSpPr/>
          <p:nvPr/>
        </p:nvSpPr>
        <p:spPr>
          <a:xfrm>
            <a:off x="457160" y="1421300"/>
            <a:ext cx="3848100" cy="4767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solidFill>
                <a:srgbClr val="FFFFFF"/>
              </a:solidFill>
              <a:latin typeface="Roboto Light"/>
              <a:ea typeface="Roboto Light"/>
              <a:cs typeface="Roboto Light"/>
              <a:sym typeface="Roboto Light"/>
            </a:endParaRPr>
          </a:p>
        </p:txBody>
      </p:sp>
      <p:sp>
        <p:nvSpPr>
          <p:cNvPr id="508" name="Google Shape;508;p35"/>
          <p:cNvSpPr/>
          <p:nvPr/>
        </p:nvSpPr>
        <p:spPr>
          <a:xfrm rot="10800000">
            <a:off x="593369" y="1810088"/>
            <a:ext cx="261029" cy="144694"/>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09" name="Google Shape;509;p35"/>
          <p:cNvSpPr txBox="1"/>
          <p:nvPr>
            <p:ph idx="2" type="subTitle"/>
          </p:nvPr>
        </p:nvSpPr>
        <p:spPr>
          <a:xfrm>
            <a:off x="-12300" y="2135850"/>
            <a:ext cx="4298400" cy="2544600"/>
          </a:xfrm>
          <a:prstGeom prst="rect">
            <a:avLst/>
          </a:prstGeom>
          <a:noFill/>
          <a:ln>
            <a:noFill/>
          </a:ln>
        </p:spPr>
        <p:txBody>
          <a:bodyPr anchorCtr="0" anchor="t" bIns="0" lIns="457200" spcFirstLastPara="1" rIns="457200" wrap="square" tIns="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10" name="Google Shape;510;p35"/>
          <p:cNvSpPr txBox="1"/>
          <p:nvPr>
            <p:ph idx="3" type="subTitle"/>
          </p:nvPr>
        </p:nvSpPr>
        <p:spPr>
          <a:xfrm>
            <a:off x="4466800" y="2138100"/>
            <a:ext cx="4298400" cy="2544600"/>
          </a:xfrm>
          <a:prstGeom prst="rect">
            <a:avLst/>
          </a:prstGeom>
          <a:noFill/>
          <a:ln>
            <a:noFill/>
          </a:ln>
        </p:spPr>
        <p:txBody>
          <a:bodyPr anchorCtr="0" anchor="t" bIns="0" lIns="457200" spcFirstLastPara="1" rIns="457200" wrap="square" tIns="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11" name="Google Shape;511;p35"/>
          <p:cNvSpPr txBox="1"/>
          <p:nvPr>
            <p:ph idx="4" type="subTitle"/>
          </p:nvPr>
        </p:nvSpPr>
        <p:spPr>
          <a:xfrm>
            <a:off x="457150" y="1433138"/>
            <a:ext cx="3848100" cy="476700"/>
          </a:xfrm>
          <a:prstGeom prst="rect">
            <a:avLst/>
          </a:prstGeom>
          <a:noFill/>
          <a:ln>
            <a:noFill/>
          </a:ln>
        </p:spPr>
        <p:txBody>
          <a:bodyPr anchorCtr="0" anchor="t" bIns="0" lIns="182875" spcFirstLastPara="1" rIns="0" wrap="square" tIns="91425">
            <a:noAutofit/>
          </a:bodyPr>
          <a:lstStyle>
            <a:lvl1pPr lvl="0" rtl="0">
              <a:spcBef>
                <a:spcPts val="0"/>
              </a:spcBef>
              <a:spcAft>
                <a:spcPts val="0"/>
              </a:spcAft>
              <a:buNone/>
              <a:defRPr sz="1800">
                <a:solidFill>
                  <a:srgbClr val="FFFFFF"/>
                </a:solidFill>
                <a:latin typeface="Roboto Light"/>
                <a:ea typeface="Roboto Light"/>
                <a:cs typeface="Roboto Light"/>
                <a:sym typeface="Roboto Light"/>
              </a:defRPr>
            </a:lvl1pPr>
            <a:lvl2pPr lvl="1" rtl="0" algn="ctr">
              <a:spcBef>
                <a:spcPts val="0"/>
              </a:spcBef>
              <a:spcAft>
                <a:spcPts val="0"/>
              </a:spcAft>
              <a:buNone/>
              <a:defRPr>
                <a:solidFill>
                  <a:srgbClr val="FFFFFF"/>
                </a:solidFill>
              </a:defRPr>
            </a:lvl2pPr>
            <a:lvl3pPr lvl="2" rtl="0" algn="ctr">
              <a:spcBef>
                <a:spcPts val="0"/>
              </a:spcBef>
              <a:spcAft>
                <a:spcPts val="0"/>
              </a:spcAft>
              <a:buNone/>
              <a:defRPr>
                <a:solidFill>
                  <a:srgbClr val="FFFFFF"/>
                </a:solidFill>
              </a:defRPr>
            </a:lvl3pPr>
            <a:lvl4pPr lvl="3" rtl="0" algn="ctr">
              <a:spcBef>
                <a:spcPts val="0"/>
              </a:spcBef>
              <a:spcAft>
                <a:spcPts val="0"/>
              </a:spcAft>
              <a:buNone/>
              <a:defRPr>
                <a:solidFill>
                  <a:srgbClr val="FFFFFF"/>
                </a:solidFill>
              </a:defRPr>
            </a:lvl4pPr>
            <a:lvl5pPr lvl="4" rtl="0" algn="ctr">
              <a:spcBef>
                <a:spcPts val="0"/>
              </a:spcBef>
              <a:spcAft>
                <a:spcPts val="0"/>
              </a:spcAft>
              <a:buNone/>
              <a:defRPr>
                <a:solidFill>
                  <a:srgbClr val="FFFFFF"/>
                </a:solidFill>
              </a:defRPr>
            </a:lvl5pPr>
            <a:lvl6pPr lvl="5" rtl="0" algn="ctr">
              <a:spcBef>
                <a:spcPts val="0"/>
              </a:spcBef>
              <a:spcAft>
                <a:spcPts val="0"/>
              </a:spcAft>
              <a:buNone/>
              <a:defRPr>
                <a:solidFill>
                  <a:srgbClr val="FFFFFF"/>
                </a:solidFill>
              </a:defRPr>
            </a:lvl6pPr>
            <a:lvl7pPr lvl="6" rtl="0" algn="ctr">
              <a:spcBef>
                <a:spcPts val="0"/>
              </a:spcBef>
              <a:spcAft>
                <a:spcPts val="0"/>
              </a:spcAft>
              <a:buNone/>
              <a:defRPr>
                <a:solidFill>
                  <a:srgbClr val="FFFFFF"/>
                </a:solidFill>
              </a:defRPr>
            </a:lvl7pPr>
            <a:lvl8pPr lvl="7" rtl="0" algn="ctr">
              <a:spcBef>
                <a:spcPts val="0"/>
              </a:spcBef>
              <a:spcAft>
                <a:spcPts val="0"/>
              </a:spcAft>
              <a:buNone/>
              <a:defRPr>
                <a:solidFill>
                  <a:srgbClr val="FFFFFF"/>
                </a:solidFill>
              </a:defRPr>
            </a:lvl8pPr>
            <a:lvl9pPr lvl="8" rtl="0" algn="ctr">
              <a:spcBef>
                <a:spcPts val="0"/>
              </a:spcBef>
              <a:spcAft>
                <a:spcPts val="0"/>
              </a:spcAft>
              <a:buNone/>
              <a:defRPr>
                <a:solidFill>
                  <a:srgbClr val="FFFFFF"/>
                </a:solidFill>
              </a:defRPr>
            </a:lvl9pPr>
          </a:lstStyle>
          <a:p/>
        </p:txBody>
      </p:sp>
      <p:sp>
        <p:nvSpPr>
          <p:cNvPr id="512" name="Google Shape;512;p35"/>
          <p:cNvSpPr/>
          <p:nvPr/>
        </p:nvSpPr>
        <p:spPr>
          <a:xfrm>
            <a:off x="4876760" y="1404763"/>
            <a:ext cx="3848100" cy="476700"/>
          </a:xfrm>
          <a:prstGeom prst="roundRect">
            <a:avLst>
              <a:gd fmla="val 16667" name="adj"/>
            </a:avLst>
          </a:prstGeom>
          <a:solidFill>
            <a:srgbClr val="04346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latin typeface="Roboto Light"/>
              <a:ea typeface="Roboto Light"/>
              <a:cs typeface="Roboto Light"/>
              <a:sym typeface="Roboto Light"/>
            </a:endParaRPr>
          </a:p>
        </p:txBody>
      </p:sp>
      <p:sp>
        <p:nvSpPr>
          <p:cNvPr id="513" name="Google Shape;513;p35"/>
          <p:cNvSpPr/>
          <p:nvPr/>
        </p:nvSpPr>
        <p:spPr>
          <a:xfrm rot="10800000">
            <a:off x="5012969" y="1793551"/>
            <a:ext cx="261029" cy="144694"/>
          </a:xfrm>
          <a:prstGeom prst="flowChartExtract">
            <a:avLst/>
          </a:prstGeom>
          <a:solidFill>
            <a:srgbClr val="043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5"/>
          <p:cNvSpPr txBox="1"/>
          <p:nvPr>
            <p:ph idx="5" type="subTitle"/>
          </p:nvPr>
        </p:nvSpPr>
        <p:spPr>
          <a:xfrm>
            <a:off x="4876750" y="1416600"/>
            <a:ext cx="3848100" cy="476700"/>
          </a:xfrm>
          <a:prstGeom prst="rect">
            <a:avLst/>
          </a:prstGeom>
          <a:noFill/>
          <a:ln>
            <a:noFill/>
          </a:ln>
        </p:spPr>
        <p:txBody>
          <a:bodyPr anchorCtr="0" anchor="t" bIns="0" lIns="182875" spcFirstLastPara="1" rIns="0" wrap="square" tIns="91425">
            <a:noAutofit/>
          </a:bodyPr>
          <a:lstStyle>
            <a:lvl1pPr lvl="0" rtl="0">
              <a:spcBef>
                <a:spcPts val="0"/>
              </a:spcBef>
              <a:spcAft>
                <a:spcPts val="0"/>
              </a:spcAft>
              <a:buNone/>
              <a:defRPr sz="1800">
                <a:solidFill>
                  <a:srgbClr val="FFFFFF"/>
                </a:solidFill>
                <a:latin typeface="Roboto Light"/>
                <a:ea typeface="Roboto Light"/>
                <a:cs typeface="Roboto Light"/>
                <a:sym typeface="Roboto Light"/>
              </a:defRPr>
            </a:lvl1pPr>
            <a:lvl2pPr lvl="1" rtl="0" algn="ctr">
              <a:spcBef>
                <a:spcPts val="0"/>
              </a:spcBef>
              <a:spcAft>
                <a:spcPts val="0"/>
              </a:spcAft>
              <a:buNone/>
              <a:defRPr>
                <a:solidFill>
                  <a:srgbClr val="FFFFFF"/>
                </a:solidFill>
              </a:defRPr>
            </a:lvl2pPr>
            <a:lvl3pPr lvl="2" rtl="0" algn="ctr">
              <a:spcBef>
                <a:spcPts val="0"/>
              </a:spcBef>
              <a:spcAft>
                <a:spcPts val="0"/>
              </a:spcAft>
              <a:buNone/>
              <a:defRPr>
                <a:solidFill>
                  <a:srgbClr val="FFFFFF"/>
                </a:solidFill>
              </a:defRPr>
            </a:lvl3pPr>
            <a:lvl4pPr lvl="3" rtl="0" algn="ctr">
              <a:spcBef>
                <a:spcPts val="0"/>
              </a:spcBef>
              <a:spcAft>
                <a:spcPts val="0"/>
              </a:spcAft>
              <a:buNone/>
              <a:defRPr>
                <a:solidFill>
                  <a:srgbClr val="FFFFFF"/>
                </a:solidFill>
              </a:defRPr>
            </a:lvl4pPr>
            <a:lvl5pPr lvl="4" rtl="0" algn="ctr">
              <a:spcBef>
                <a:spcPts val="0"/>
              </a:spcBef>
              <a:spcAft>
                <a:spcPts val="0"/>
              </a:spcAft>
              <a:buNone/>
              <a:defRPr>
                <a:solidFill>
                  <a:srgbClr val="FFFFFF"/>
                </a:solidFill>
              </a:defRPr>
            </a:lvl5pPr>
            <a:lvl6pPr lvl="5" rtl="0" algn="ctr">
              <a:spcBef>
                <a:spcPts val="0"/>
              </a:spcBef>
              <a:spcAft>
                <a:spcPts val="0"/>
              </a:spcAft>
              <a:buNone/>
              <a:defRPr>
                <a:solidFill>
                  <a:srgbClr val="FFFFFF"/>
                </a:solidFill>
              </a:defRPr>
            </a:lvl6pPr>
            <a:lvl7pPr lvl="6" rtl="0" algn="ctr">
              <a:spcBef>
                <a:spcPts val="0"/>
              </a:spcBef>
              <a:spcAft>
                <a:spcPts val="0"/>
              </a:spcAft>
              <a:buNone/>
              <a:defRPr>
                <a:solidFill>
                  <a:srgbClr val="FFFFFF"/>
                </a:solidFill>
              </a:defRPr>
            </a:lvl7pPr>
            <a:lvl8pPr lvl="7" rtl="0" algn="ctr">
              <a:spcBef>
                <a:spcPts val="0"/>
              </a:spcBef>
              <a:spcAft>
                <a:spcPts val="0"/>
              </a:spcAft>
              <a:buNone/>
              <a:defRPr>
                <a:solidFill>
                  <a:srgbClr val="FFFFFF"/>
                </a:solidFill>
              </a:defRPr>
            </a:lvl8pPr>
            <a:lvl9pPr lvl="8" rtl="0" algn="ctr">
              <a:spcBef>
                <a:spcPts val="0"/>
              </a:spcBef>
              <a:spcAft>
                <a:spcPts val="0"/>
              </a:spcAft>
              <a:buNone/>
              <a:defRPr>
                <a:solidFill>
                  <a:srgbClr val="FFFFFF"/>
                </a:solidFill>
              </a:defRPr>
            </a:lvl9pPr>
          </a:lstStyle>
          <a:p/>
        </p:txBody>
      </p:sp>
      <p:sp>
        <p:nvSpPr>
          <p:cNvPr id="515" name="Google Shape;515;p35"/>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7. Bullets 1–4 (Blue) 1">
  <p:cSld name="CUSTOM_2_7_1_6_1_2_4">
    <p:spTree>
      <p:nvGrpSpPr>
        <p:cNvPr id="516" name="Shape 516"/>
        <p:cNvGrpSpPr/>
        <p:nvPr/>
      </p:nvGrpSpPr>
      <p:grpSpPr>
        <a:xfrm>
          <a:off x="0" y="0"/>
          <a:ext cx="0" cy="0"/>
          <a:chOff x="0" y="0"/>
          <a:chExt cx="0" cy="0"/>
        </a:xfrm>
      </p:grpSpPr>
      <p:grpSp>
        <p:nvGrpSpPr>
          <p:cNvPr id="517" name="Google Shape;517;p36"/>
          <p:cNvGrpSpPr/>
          <p:nvPr/>
        </p:nvGrpSpPr>
        <p:grpSpPr>
          <a:xfrm>
            <a:off x="453220" y="1424000"/>
            <a:ext cx="743726" cy="530949"/>
            <a:chOff x="453220" y="1424000"/>
            <a:chExt cx="743726" cy="530949"/>
          </a:xfrm>
        </p:grpSpPr>
        <p:sp>
          <p:nvSpPr>
            <p:cNvPr id="518" name="Google Shape;518;p36"/>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19" name="Google Shape;519;p36"/>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520" name="Google Shape;520;p36"/>
          <p:cNvGrpSpPr/>
          <p:nvPr/>
        </p:nvGrpSpPr>
        <p:grpSpPr>
          <a:xfrm>
            <a:off x="453233" y="2276300"/>
            <a:ext cx="743726" cy="530949"/>
            <a:chOff x="453233" y="2276300"/>
            <a:chExt cx="743726" cy="530949"/>
          </a:xfrm>
        </p:grpSpPr>
        <p:sp>
          <p:nvSpPr>
            <p:cNvPr id="521" name="Google Shape;521;p36"/>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22" name="Google Shape;522;p36"/>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523" name="Google Shape;523;p36"/>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6"/>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25" name="Google Shape;525;p36"/>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26" name="Google Shape;526;p36"/>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27" name="Google Shape;527;p3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28" name="Google Shape;528;p36"/>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29" name="Google Shape;529;p36"/>
          <p:cNvSpPr txBox="1"/>
          <p:nvPr>
            <p:ph idx="2" type="subTitle"/>
          </p:nvPr>
        </p:nvSpPr>
        <p:spPr>
          <a:xfrm>
            <a:off x="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30" name="Google Shape;530;p36"/>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6"/>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6"/>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 name="Google Shape;533;p36"/>
          <p:cNvGrpSpPr/>
          <p:nvPr/>
        </p:nvGrpSpPr>
        <p:grpSpPr>
          <a:xfrm>
            <a:off x="453233" y="3128588"/>
            <a:ext cx="743726" cy="530949"/>
            <a:chOff x="453233" y="3128588"/>
            <a:chExt cx="743726" cy="530949"/>
          </a:xfrm>
        </p:grpSpPr>
        <p:sp>
          <p:nvSpPr>
            <p:cNvPr id="534" name="Google Shape;534;p36"/>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35" name="Google Shape;535;p36"/>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536" name="Google Shape;536;p36"/>
          <p:cNvGrpSpPr/>
          <p:nvPr/>
        </p:nvGrpSpPr>
        <p:grpSpPr>
          <a:xfrm>
            <a:off x="453233" y="3952200"/>
            <a:ext cx="743726" cy="530949"/>
            <a:chOff x="453233" y="3952200"/>
            <a:chExt cx="743726" cy="530949"/>
          </a:xfrm>
        </p:grpSpPr>
        <p:sp>
          <p:nvSpPr>
            <p:cNvPr id="537" name="Google Shape;537;p36"/>
            <p:cNvSpPr/>
            <p:nvPr/>
          </p:nvSpPr>
          <p:spPr>
            <a:xfrm>
              <a:off x="453233" y="39522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38" name="Google Shape;538;p36"/>
            <p:cNvSpPr/>
            <p:nvPr/>
          </p:nvSpPr>
          <p:spPr>
            <a:xfrm flipH="1" rot="10800000">
              <a:off x="453233" y="42307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539" name="Google Shape;539;p36"/>
          <p:cNvSpPr txBox="1"/>
          <p:nvPr>
            <p:ph idx="3" type="subTitle"/>
          </p:nvPr>
        </p:nvSpPr>
        <p:spPr>
          <a:xfrm>
            <a:off x="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40" name="Google Shape;540;p36"/>
          <p:cNvSpPr txBox="1"/>
          <p:nvPr>
            <p:ph idx="4" type="subTitle"/>
          </p:nvPr>
        </p:nvSpPr>
        <p:spPr>
          <a:xfrm>
            <a:off x="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41" name="Google Shape;541;p36"/>
          <p:cNvSpPr txBox="1"/>
          <p:nvPr>
            <p:ph idx="5" type="subTitle"/>
          </p:nvPr>
        </p:nvSpPr>
        <p:spPr>
          <a:xfrm>
            <a:off x="0" y="3916563"/>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42" name="Google Shape;542;p36"/>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5. Bullets 1–3 (Blue)  1">
  <p:cSld name="CUSTOM_2_7_1_6_1_2_3_1">
    <p:spTree>
      <p:nvGrpSpPr>
        <p:cNvPr id="543" name="Shape 543"/>
        <p:cNvGrpSpPr/>
        <p:nvPr/>
      </p:nvGrpSpPr>
      <p:grpSpPr>
        <a:xfrm>
          <a:off x="0" y="0"/>
          <a:ext cx="0" cy="0"/>
          <a:chOff x="0" y="0"/>
          <a:chExt cx="0" cy="0"/>
        </a:xfrm>
      </p:grpSpPr>
      <p:sp>
        <p:nvSpPr>
          <p:cNvPr id="544" name="Google Shape;544;p37"/>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45" name="Google Shape;545;p37"/>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46" name="Google Shape;546;p37"/>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47" name="Google Shape;547;p37"/>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48" name="Google Shape;548;p37"/>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7"/>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50" name="Google Shape;550;p37"/>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51" name="Google Shape;551;p37"/>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52" name="Google Shape;552;p3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53" name="Google Shape;553;p37"/>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54" name="Google Shape;554;p37"/>
          <p:cNvSpPr txBox="1"/>
          <p:nvPr>
            <p:ph idx="2" type="subTitle"/>
          </p:nvPr>
        </p:nvSpPr>
        <p:spPr>
          <a:xfrm>
            <a:off x="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55" name="Google Shape;555;p37"/>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7"/>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7"/>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558" name="Google Shape;558;p37"/>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559" name="Google Shape;559;p37"/>
          <p:cNvSpPr txBox="1"/>
          <p:nvPr>
            <p:ph idx="3" type="subTitle"/>
          </p:nvPr>
        </p:nvSpPr>
        <p:spPr>
          <a:xfrm>
            <a:off x="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60" name="Google Shape;560;p37"/>
          <p:cNvSpPr txBox="1"/>
          <p:nvPr>
            <p:ph idx="4" type="subTitle"/>
          </p:nvPr>
        </p:nvSpPr>
        <p:spPr>
          <a:xfrm>
            <a:off x="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61" name="Google Shape;561;p37"/>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576">
          <p15:clr>
            <a:srgbClr val="FA7B17"/>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8. Bullets 1–4 (Red) 1">
  <p:cSld name="CUSTOM_2_7_1_6_1_2_2_3">
    <p:spTree>
      <p:nvGrpSpPr>
        <p:cNvPr id="562" name="Shape 562"/>
        <p:cNvGrpSpPr/>
        <p:nvPr/>
      </p:nvGrpSpPr>
      <p:grpSpPr>
        <a:xfrm>
          <a:off x="0" y="0"/>
          <a:ext cx="0" cy="0"/>
          <a:chOff x="0" y="0"/>
          <a:chExt cx="0" cy="0"/>
        </a:xfrm>
      </p:grpSpPr>
      <p:sp>
        <p:nvSpPr>
          <p:cNvPr id="563" name="Google Shape;563;p38"/>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64" name="Google Shape;564;p38"/>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65" name="Google Shape;565;p38"/>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66" name="Google Shape;566;p38"/>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67" name="Google Shape;567;p38"/>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8"/>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69" name="Google Shape;569;p38"/>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70" name="Google Shape;570;p38"/>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71" name="Google Shape;571;p3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72" name="Google Shape;572;p3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73" name="Google Shape;573;p38"/>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8"/>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8"/>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8"/>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77" name="Google Shape;577;p38"/>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78" name="Google Shape;578;p38"/>
          <p:cNvSpPr/>
          <p:nvPr/>
        </p:nvSpPr>
        <p:spPr>
          <a:xfrm>
            <a:off x="453233" y="39522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79" name="Google Shape;579;p38"/>
          <p:cNvSpPr/>
          <p:nvPr/>
        </p:nvSpPr>
        <p:spPr>
          <a:xfrm flipH="1" rot="10800000">
            <a:off x="453233" y="42307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80" name="Google Shape;580;p38"/>
          <p:cNvSpPr txBox="1"/>
          <p:nvPr>
            <p:ph idx="2" type="subTitle"/>
          </p:nvPr>
        </p:nvSpPr>
        <p:spPr>
          <a:xfrm>
            <a:off x="-25"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81" name="Google Shape;581;p38"/>
          <p:cNvSpPr txBox="1"/>
          <p:nvPr>
            <p:ph idx="3" type="subTitle"/>
          </p:nvPr>
        </p:nvSpPr>
        <p:spPr>
          <a:xfrm>
            <a:off x="-25" y="2233541"/>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82" name="Google Shape;582;p38"/>
          <p:cNvSpPr txBox="1"/>
          <p:nvPr>
            <p:ph idx="4" type="subTitle"/>
          </p:nvPr>
        </p:nvSpPr>
        <p:spPr>
          <a:xfrm>
            <a:off x="-25" y="307625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83" name="Google Shape;583;p38"/>
          <p:cNvSpPr txBox="1"/>
          <p:nvPr>
            <p:ph idx="5" type="subTitle"/>
          </p:nvPr>
        </p:nvSpPr>
        <p:spPr>
          <a:xfrm>
            <a:off x="-25" y="39165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84" name="Google Shape;584;p38"/>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6. Bullets 1–3 (Red)  1">
  <p:cSld name="CUSTOM_2_7_1_6_1_2_2_2_1">
    <p:spTree>
      <p:nvGrpSpPr>
        <p:cNvPr id="585" name="Shape 585"/>
        <p:cNvGrpSpPr/>
        <p:nvPr/>
      </p:nvGrpSpPr>
      <p:grpSpPr>
        <a:xfrm>
          <a:off x="0" y="0"/>
          <a:ext cx="0" cy="0"/>
          <a:chOff x="0" y="0"/>
          <a:chExt cx="0" cy="0"/>
        </a:xfrm>
      </p:grpSpPr>
      <p:grpSp>
        <p:nvGrpSpPr>
          <p:cNvPr id="586" name="Google Shape;586;p39"/>
          <p:cNvGrpSpPr/>
          <p:nvPr/>
        </p:nvGrpSpPr>
        <p:grpSpPr>
          <a:xfrm>
            <a:off x="453220" y="1424000"/>
            <a:ext cx="743726" cy="530949"/>
            <a:chOff x="453220" y="1424000"/>
            <a:chExt cx="743726" cy="530949"/>
          </a:xfrm>
        </p:grpSpPr>
        <p:sp>
          <p:nvSpPr>
            <p:cNvPr id="587" name="Google Shape;587;p39"/>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88" name="Google Shape;588;p39"/>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grpSp>
      <p:sp>
        <p:nvSpPr>
          <p:cNvPr id="589" name="Google Shape;589;p39"/>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590" name="Google Shape;590;p39"/>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591" name="Google Shape;591;p39"/>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9"/>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93" name="Google Shape;593;p39"/>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94" name="Google Shape;594;p39"/>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95" name="Google Shape;595;p3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596" name="Google Shape;596;p39"/>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97" name="Google Shape;597;p39"/>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9"/>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9"/>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600" name="Google Shape;600;p39"/>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sp>
        <p:nvSpPr>
          <p:cNvPr id="601" name="Google Shape;601;p39"/>
          <p:cNvSpPr txBox="1"/>
          <p:nvPr>
            <p:ph idx="2" type="subTitle"/>
          </p:nvPr>
        </p:nvSpPr>
        <p:spPr>
          <a:xfrm>
            <a:off x="5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02" name="Google Shape;602;p39"/>
          <p:cNvSpPr txBox="1"/>
          <p:nvPr>
            <p:ph idx="3" type="subTitle"/>
          </p:nvPr>
        </p:nvSpPr>
        <p:spPr>
          <a:xfrm>
            <a:off x="5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03" name="Google Shape;603;p39"/>
          <p:cNvSpPr txBox="1"/>
          <p:nvPr>
            <p:ph idx="4" type="subTitle"/>
          </p:nvPr>
        </p:nvSpPr>
        <p:spPr>
          <a:xfrm>
            <a:off x="5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04" name="Google Shape;604;p39"/>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9. Bullets 1–4 (Orange) 1">
  <p:cSld name="CUSTOM_2_7_1_6_1_2_2_1_2">
    <p:spTree>
      <p:nvGrpSpPr>
        <p:cNvPr id="605" name="Shape 605"/>
        <p:cNvGrpSpPr/>
        <p:nvPr/>
      </p:nvGrpSpPr>
      <p:grpSpPr>
        <a:xfrm>
          <a:off x="0" y="0"/>
          <a:ext cx="0" cy="0"/>
          <a:chOff x="0" y="0"/>
          <a:chExt cx="0" cy="0"/>
        </a:xfrm>
      </p:grpSpPr>
      <p:sp>
        <p:nvSpPr>
          <p:cNvPr id="606" name="Google Shape;606;p40"/>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07" name="Google Shape;607;p40"/>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608" name="Google Shape;608;p40"/>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09" name="Google Shape;609;p40"/>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610" name="Google Shape;610;p40"/>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0"/>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12" name="Google Shape;612;p40"/>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13" name="Google Shape;613;p40"/>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614" name="Google Shape;614;p4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615" name="Google Shape;615;p40"/>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616" name="Google Shape;616;p40"/>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0"/>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0"/>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0"/>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20" name="Google Shape;620;p40"/>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621" name="Google Shape;621;p40"/>
          <p:cNvSpPr/>
          <p:nvPr/>
        </p:nvSpPr>
        <p:spPr>
          <a:xfrm>
            <a:off x="453233" y="39522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22" name="Google Shape;622;p40"/>
          <p:cNvSpPr/>
          <p:nvPr/>
        </p:nvSpPr>
        <p:spPr>
          <a:xfrm flipH="1" rot="10800000">
            <a:off x="453233" y="42307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sp>
        <p:nvSpPr>
          <p:cNvPr id="623" name="Google Shape;623;p40"/>
          <p:cNvSpPr txBox="1"/>
          <p:nvPr>
            <p:ph idx="2" type="subTitle"/>
          </p:nvPr>
        </p:nvSpPr>
        <p:spPr>
          <a:xfrm>
            <a:off x="0" y="1400375"/>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24" name="Google Shape;624;p40"/>
          <p:cNvSpPr txBox="1"/>
          <p:nvPr>
            <p:ph idx="3" type="subTitle"/>
          </p:nvPr>
        </p:nvSpPr>
        <p:spPr>
          <a:xfrm>
            <a:off x="0" y="223353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25" name="Google Shape;625;p40"/>
          <p:cNvSpPr txBox="1"/>
          <p:nvPr>
            <p:ph idx="4" type="subTitle"/>
          </p:nvPr>
        </p:nvSpPr>
        <p:spPr>
          <a:xfrm>
            <a:off x="0" y="307625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26" name="Google Shape;626;p40"/>
          <p:cNvSpPr txBox="1"/>
          <p:nvPr>
            <p:ph idx="5" type="subTitle"/>
          </p:nvPr>
        </p:nvSpPr>
        <p:spPr>
          <a:xfrm>
            <a:off x="0" y="3916563"/>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27" name="Google Shape;627;p40"/>
          <p:cNvSpPr txBox="1"/>
          <p:nvPr>
            <p:ph idx="6"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0. Pro Tip">
  <p:cSld name="CUSTOM_17_2_1_2_3_2_1_1">
    <p:spTree>
      <p:nvGrpSpPr>
        <p:cNvPr id="28" name="Shape 28"/>
        <p:cNvGrpSpPr/>
        <p:nvPr/>
      </p:nvGrpSpPr>
      <p:grpSpPr>
        <a:xfrm>
          <a:off x="0" y="0"/>
          <a:ext cx="0" cy="0"/>
          <a:chOff x="0" y="0"/>
          <a:chExt cx="0" cy="0"/>
        </a:xfrm>
      </p:grpSpPr>
      <p:pic>
        <p:nvPicPr>
          <p:cNvPr id="29" name="Google Shape;29;p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pic>
        <p:nvPicPr>
          <p:cNvPr id="30" name="Google Shape;30;p5"/>
          <p:cNvPicPr preferRelativeResize="0"/>
          <p:nvPr/>
        </p:nvPicPr>
        <p:blipFill>
          <a:blip r:embed="rId3">
            <a:alphaModFix/>
          </a:blip>
          <a:stretch>
            <a:fillRect/>
          </a:stretch>
        </p:blipFill>
        <p:spPr>
          <a:xfrm>
            <a:off x="3788225" y="564675"/>
            <a:ext cx="1567550" cy="1389850"/>
          </a:xfrm>
          <a:prstGeom prst="rect">
            <a:avLst/>
          </a:prstGeom>
          <a:noFill/>
          <a:ln>
            <a:noFill/>
          </a:ln>
        </p:spPr>
      </p:pic>
      <p:sp>
        <p:nvSpPr>
          <p:cNvPr id="31" name="Google Shape;31;p5"/>
          <p:cNvSpPr txBox="1"/>
          <p:nvPr>
            <p:ph type="title"/>
          </p:nvPr>
        </p:nvSpPr>
        <p:spPr>
          <a:xfrm>
            <a:off x="237100" y="3015650"/>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32" name="Google Shape;32;p5"/>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33" name="Google Shape;33;p5"/>
          <p:cNvSpPr txBox="1"/>
          <p:nvPr/>
        </p:nvSpPr>
        <p:spPr>
          <a:xfrm>
            <a:off x="274350" y="2163575"/>
            <a:ext cx="8595300" cy="458400"/>
          </a:xfrm>
          <a:prstGeom prst="rect">
            <a:avLst/>
          </a:prstGeom>
          <a:noFill/>
          <a:ln>
            <a:noFill/>
          </a:ln>
        </p:spPr>
        <p:txBody>
          <a:bodyPr anchorCtr="0" anchor="t" bIns="0" lIns="0" spcFirstLastPara="1" rIns="0" wrap="square" tIns="0">
            <a:noAutofit/>
          </a:bodyPr>
          <a:lstStyle/>
          <a:p>
            <a:pPr indent="0" lvl="0" marL="0" rtl="0" algn="ctr">
              <a:lnSpc>
                <a:spcPct val="110000"/>
              </a:lnSpc>
              <a:spcBef>
                <a:spcPts val="0"/>
              </a:spcBef>
              <a:spcAft>
                <a:spcPts val="0"/>
              </a:spcAft>
              <a:buNone/>
            </a:pPr>
            <a:r>
              <a:rPr lang="en" sz="3600">
                <a:solidFill>
                  <a:srgbClr val="2CC2F2"/>
                </a:solidFill>
                <a:latin typeface="Oswald"/>
                <a:ea typeface="Oswald"/>
                <a:cs typeface="Oswald"/>
                <a:sym typeface="Oswald"/>
              </a:rPr>
              <a:t>Pro Tip:</a:t>
            </a:r>
            <a:endParaRPr sz="3600">
              <a:solidFill>
                <a:srgbClr val="2CC2F2"/>
              </a:solidFill>
              <a:latin typeface="Oswald"/>
              <a:ea typeface="Oswald"/>
              <a:cs typeface="Oswald"/>
              <a:sym typeface="Oswald"/>
            </a:endParaRPr>
          </a:p>
        </p:txBody>
      </p:sp>
      <p:cxnSp>
        <p:nvCxnSpPr>
          <p:cNvPr id="34" name="Google Shape;34;p5"/>
          <p:cNvCxnSpPr/>
          <p:nvPr/>
        </p:nvCxnSpPr>
        <p:spPr>
          <a:xfrm>
            <a:off x="2298900" y="2853725"/>
            <a:ext cx="4546200" cy="0"/>
          </a:xfrm>
          <a:prstGeom prst="straightConnector1">
            <a:avLst/>
          </a:prstGeom>
          <a:noFill/>
          <a:ln cap="flat" cmpd="sng" w="9525">
            <a:solidFill>
              <a:srgbClr val="FFFFFF"/>
            </a:solidFill>
            <a:prstDash val="solid"/>
            <a:round/>
            <a:headEnd len="med" w="med" type="none"/>
            <a:tailEnd len="med" w="med" type="none"/>
          </a:ln>
        </p:spPr>
      </p:cxnSp>
      <p:sp>
        <p:nvSpPr>
          <p:cNvPr id="35" name="Google Shape;35;p5"/>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7. Bullets 1–3 (Orange)  1">
  <p:cSld name="CUSTOM_2_7_1_6_1_2_2_1_1_1">
    <p:spTree>
      <p:nvGrpSpPr>
        <p:cNvPr id="628" name="Shape 628"/>
        <p:cNvGrpSpPr/>
        <p:nvPr/>
      </p:nvGrpSpPr>
      <p:grpSpPr>
        <a:xfrm>
          <a:off x="0" y="0"/>
          <a:ext cx="0" cy="0"/>
          <a:chOff x="0" y="0"/>
          <a:chExt cx="0" cy="0"/>
        </a:xfrm>
      </p:grpSpPr>
      <p:grpSp>
        <p:nvGrpSpPr>
          <p:cNvPr id="629" name="Google Shape;629;p41"/>
          <p:cNvGrpSpPr/>
          <p:nvPr/>
        </p:nvGrpSpPr>
        <p:grpSpPr>
          <a:xfrm>
            <a:off x="453408" y="2249150"/>
            <a:ext cx="743726" cy="530949"/>
            <a:chOff x="453233" y="2276300"/>
            <a:chExt cx="743726" cy="530949"/>
          </a:xfrm>
        </p:grpSpPr>
        <p:sp>
          <p:nvSpPr>
            <p:cNvPr id="630" name="Google Shape;630;p41"/>
            <p:cNvSpPr/>
            <p:nvPr/>
          </p:nvSpPr>
          <p:spPr>
            <a:xfrm>
              <a:off x="453233" y="22763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31" name="Google Shape;631;p41"/>
            <p:cNvSpPr/>
            <p:nvPr/>
          </p:nvSpPr>
          <p:spPr>
            <a:xfrm flipH="1" rot="10800000">
              <a:off x="453233" y="25548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grpSp>
      <p:sp>
        <p:nvSpPr>
          <p:cNvPr id="632" name="Google Shape;632;p41"/>
          <p:cNvSpPr/>
          <p:nvPr/>
        </p:nvSpPr>
        <p:spPr>
          <a:xfrm>
            <a:off x="1352725" y="13516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41"/>
          <p:cNvGrpSpPr/>
          <p:nvPr/>
        </p:nvGrpSpPr>
        <p:grpSpPr>
          <a:xfrm>
            <a:off x="453395" y="1396850"/>
            <a:ext cx="743726" cy="530949"/>
            <a:chOff x="453220" y="1424000"/>
            <a:chExt cx="743726" cy="530949"/>
          </a:xfrm>
        </p:grpSpPr>
        <p:sp>
          <p:nvSpPr>
            <p:cNvPr id="634" name="Google Shape;634;p41"/>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35" name="Google Shape;635;p41"/>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grpSp>
      <p:sp>
        <p:nvSpPr>
          <p:cNvPr id="636" name="Google Shape;636;p41"/>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37" name="Google Shape;637;p41"/>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38" name="Google Shape;638;p41"/>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639" name="Google Shape;639;p4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640" name="Google Shape;640;p41"/>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641" name="Google Shape;641;p41"/>
          <p:cNvSpPr/>
          <p:nvPr/>
        </p:nvSpPr>
        <p:spPr>
          <a:xfrm>
            <a:off x="1352725" y="220398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1"/>
          <p:cNvSpPr/>
          <p:nvPr/>
        </p:nvSpPr>
        <p:spPr>
          <a:xfrm>
            <a:off x="1352725" y="304670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 name="Google Shape;643;p41"/>
          <p:cNvGrpSpPr/>
          <p:nvPr/>
        </p:nvGrpSpPr>
        <p:grpSpPr>
          <a:xfrm>
            <a:off x="453408" y="3101438"/>
            <a:ext cx="743726" cy="530949"/>
            <a:chOff x="453233" y="3128588"/>
            <a:chExt cx="743726" cy="530949"/>
          </a:xfrm>
        </p:grpSpPr>
        <p:sp>
          <p:nvSpPr>
            <p:cNvPr id="644" name="Google Shape;644;p41"/>
            <p:cNvSpPr/>
            <p:nvPr/>
          </p:nvSpPr>
          <p:spPr>
            <a:xfrm>
              <a:off x="453233" y="3128588"/>
              <a:ext cx="743726" cy="252358"/>
            </a:xfrm>
            <a:custGeom>
              <a:rect b="b" l="l" r="r" t="t"/>
              <a:pathLst>
                <a:path extrusionOk="0" h="9769" w="29405">
                  <a:moveTo>
                    <a:pt x="0" y="101"/>
                  </a:moveTo>
                  <a:lnTo>
                    <a:pt x="0" y="9769"/>
                  </a:lnTo>
                  <a:lnTo>
                    <a:pt x="29405" y="9769"/>
                  </a:lnTo>
                  <a:lnTo>
                    <a:pt x="19637" y="0"/>
                  </a:lnTo>
                  <a:close/>
                </a:path>
              </a:pathLst>
            </a:custGeom>
            <a:solidFill>
              <a:srgbClr val="FECF48"/>
            </a:solidFill>
            <a:ln>
              <a:noFill/>
            </a:ln>
          </p:spPr>
        </p:sp>
        <p:sp>
          <p:nvSpPr>
            <p:cNvPr id="645" name="Google Shape;645;p41"/>
            <p:cNvSpPr/>
            <p:nvPr/>
          </p:nvSpPr>
          <p:spPr>
            <a:xfrm flipH="1" rot="10800000">
              <a:off x="453233" y="3407179"/>
              <a:ext cx="743726" cy="252358"/>
            </a:xfrm>
            <a:custGeom>
              <a:rect b="b" l="l" r="r" t="t"/>
              <a:pathLst>
                <a:path extrusionOk="0" h="9769" w="29405">
                  <a:moveTo>
                    <a:pt x="0" y="101"/>
                  </a:moveTo>
                  <a:lnTo>
                    <a:pt x="0" y="9769"/>
                  </a:lnTo>
                  <a:lnTo>
                    <a:pt x="29405" y="9769"/>
                  </a:lnTo>
                  <a:lnTo>
                    <a:pt x="19637" y="0"/>
                  </a:lnTo>
                  <a:close/>
                </a:path>
              </a:pathLst>
            </a:custGeom>
            <a:solidFill>
              <a:srgbClr val="FF992D"/>
            </a:solidFill>
            <a:ln>
              <a:noFill/>
            </a:ln>
          </p:spPr>
        </p:sp>
      </p:grpSp>
      <p:sp>
        <p:nvSpPr>
          <p:cNvPr id="646" name="Google Shape;646;p41"/>
          <p:cNvSpPr txBox="1"/>
          <p:nvPr>
            <p:ph idx="2" type="subTitle"/>
          </p:nvPr>
        </p:nvSpPr>
        <p:spPr>
          <a:xfrm>
            <a:off x="175" y="2206388"/>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47" name="Google Shape;647;p41"/>
          <p:cNvSpPr txBox="1"/>
          <p:nvPr>
            <p:ph idx="3" type="subTitle"/>
          </p:nvPr>
        </p:nvSpPr>
        <p:spPr>
          <a:xfrm>
            <a:off x="175" y="3049100"/>
            <a:ext cx="91440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48" name="Google Shape;648;p41"/>
          <p:cNvSpPr txBox="1"/>
          <p:nvPr>
            <p:ph idx="4"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 Bullets 1–5 (Teal) 1">
  <p:cSld name="CUSTOM_2_7_1_4_1_3">
    <p:spTree>
      <p:nvGrpSpPr>
        <p:cNvPr id="649" name="Shape 649"/>
        <p:cNvGrpSpPr/>
        <p:nvPr/>
      </p:nvGrpSpPr>
      <p:grpSpPr>
        <a:xfrm>
          <a:off x="0" y="0"/>
          <a:ext cx="0" cy="0"/>
          <a:chOff x="0" y="0"/>
          <a:chExt cx="0" cy="0"/>
        </a:xfrm>
      </p:grpSpPr>
      <p:sp>
        <p:nvSpPr>
          <p:cNvPr id="650" name="Google Shape;650;p42"/>
          <p:cNvSpPr/>
          <p:nvPr/>
        </p:nvSpPr>
        <p:spPr>
          <a:xfrm>
            <a:off x="1362456" y="1300238"/>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2"/>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sp>
        <p:nvSpPr>
          <p:cNvPr id="652" name="Google Shape;652;p42"/>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53" name="Google Shape;653;p42"/>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654" name="Google Shape;654;p4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655" name="Google Shape;655;p42"/>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656" name="Google Shape;656;p42"/>
          <p:cNvSpPr txBox="1"/>
          <p:nvPr>
            <p:ph idx="2" type="subTitle"/>
          </p:nvPr>
        </p:nvSpPr>
        <p:spPr>
          <a:xfrm>
            <a:off x="-12125" y="131942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57" name="Google Shape;657;p42"/>
          <p:cNvSpPr/>
          <p:nvPr/>
        </p:nvSpPr>
        <p:spPr>
          <a:xfrm>
            <a:off x="1352550" y="20025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2"/>
          <p:cNvSpPr/>
          <p:nvPr/>
        </p:nvSpPr>
        <p:spPr>
          <a:xfrm>
            <a:off x="1352550" y="2692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2"/>
          <p:cNvSpPr/>
          <p:nvPr/>
        </p:nvSpPr>
        <p:spPr>
          <a:xfrm>
            <a:off x="1352550" y="33855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2"/>
          <p:cNvSpPr txBox="1"/>
          <p:nvPr>
            <p:ph idx="3" type="subTitle"/>
          </p:nvPr>
        </p:nvSpPr>
        <p:spPr>
          <a:xfrm>
            <a:off x="-12125" y="200495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61" name="Google Shape;661;p42"/>
          <p:cNvSpPr txBox="1"/>
          <p:nvPr>
            <p:ph idx="4" type="subTitle"/>
          </p:nvPr>
        </p:nvSpPr>
        <p:spPr>
          <a:xfrm>
            <a:off x="-12125" y="269527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62" name="Google Shape;662;p42"/>
          <p:cNvSpPr txBox="1"/>
          <p:nvPr>
            <p:ph idx="5" type="subTitle"/>
          </p:nvPr>
        </p:nvSpPr>
        <p:spPr>
          <a:xfrm>
            <a:off x="-12125" y="338557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63" name="Google Shape;663;p42"/>
          <p:cNvSpPr/>
          <p:nvPr/>
        </p:nvSpPr>
        <p:spPr>
          <a:xfrm>
            <a:off x="1364850" y="407830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2"/>
          <p:cNvSpPr txBox="1"/>
          <p:nvPr>
            <p:ph idx="6" type="subTitle"/>
          </p:nvPr>
        </p:nvSpPr>
        <p:spPr>
          <a:xfrm>
            <a:off x="-12125" y="407830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665" name="Google Shape;665;p42"/>
          <p:cNvGrpSpPr/>
          <p:nvPr/>
        </p:nvGrpSpPr>
        <p:grpSpPr>
          <a:xfrm>
            <a:off x="450683" y="1358000"/>
            <a:ext cx="743726" cy="530949"/>
            <a:chOff x="450683" y="1358000"/>
            <a:chExt cx="743726" cy="530949"/>
          </a:xfrm>
        </p:grpSpPr>
        <p:sp>
          <p:nvSpPr>
            <p:cNvPr id="666" name="Google Shape;666;p42"/>
            <p:cNvSpPr/>
            <p:nvPr/>
          </p:nvSpPr>
          <p:spPr>
            <a:xfrm>
              <a:off x="450683" y="1358000"/>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67" name="Google Shape;667;p42"/>
            <p:cNvSpPr/>
            <p:nvPr/>
          </p:nvSpPr>
          <p:spPr>
            <a:xfrm flipH="1" rot="10800000">
              <a:off x="450683" y="1636592"/>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grpSp>
      <p:sp>
        <p:nvSpPr>
          <p:cNvPr id="668" name="Google Shape;668;p42"/>
          <p:cNvSpPr/>
          <p:nvPr/>
        </p:nvSpPr>
        <p:spPr>
          <a:xfrm>
            <a:off x="450683" y="2042925"/>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69" name="Google Shape;669;p42"/>
          <p:cNvSpPr/>
          <p:nvPr/>
        </p:nvSpPr>
        <p:spPr>
          <a:xfrm flipH="1" rot="10800000">
            <a:off x="450683" y="2321517"/>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70" name="Google Shape;670;p42"/>
          <p:cNvSpPr/>
          <p:nvPr/>
        </p:nvSpPr>
        <p:spPr>
          <a:xfrm>
            <a:off x="450683" y="2758813"/>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71" name="Google Shape;671;p42"/>
          <p:cNvSpPr/>
          <p:nvPr/>
        </p:nvSpPr>
        <p:spPr>
          <a:xfrm flipH="1" rot="10800000">
            <a:off x="450683" y="3037404"/>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72" name="Google Shape;672;p42"/>
          <p:cNvSpPr/>
          <p:nvPr/>
        </p:nvSpPr>
        <p:spPr>
          <a:xfrm>
            <a:off x="450683" y="3442525"/>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73" name="Google Shape;673;p42"/>
          <p:cNvSpPr/>
          <p:nvPr/>
        </p:nvSpPr>
        <p:spPr>
          <a:xfrm flipH="1" rot="10800000">
            <a:off x="450683" y="3721117"/>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74" name="Google Shape;674;p42"/>
          <p:cNvSpPr/>
          <p:nvPr/>
        </p:nvSpPr>
        <p:spPr>
          <a:xfrm>
            <a:off x="450683" y="4126238"/>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675" name="Google Shape;675;p42"/>
          <p:cNvSpPr/>
          <p:nvPr/>
        </p:nvSpPr>
        <p:spPr>
          <a:xfrm flipH="1" rot="10800000">
            <a:off x="450683" y="4404829"/>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676" name="Google Shape;676;p42"/>
          <p:cNvSpPr txBox="1"/>
          <p:nvPr>
            <p:ph idx="7"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 Bullets 1–5 (Red) 1">
  <p:cSld name="CUSTOM_2_7_1_4_1_2_1">
    <p:spTree>
      <p:nvGrpSpPr>
        <p:cNvPr id="677" name="Shape 677"/>
        <p:cNvGrpSpPr/>
        <p:nvPr/>
      </p:nvGrpSpPr>
      <p:grpSpPr>
        <a:xfrm>
          <a:off x="0" y="0"/>
          <a:ext cx="0" cy="0"/>
          <a:chOff x="0" y="0"/>
          <a:chExt cx="0" cy="0"/>
        </a:xfrm>
      </p:grpSpPr>
      <p:sp>
        <p:nvSpPr>
          <p:cNvPr id="678" name="Google Shape;678;p43"/>
          <p:cNvSpPr/>
          <p:nvPr/>
        </p:nvSpPr>
        <p:spPr>
          <a:xfrm>
            <a:off x="1362456" y="1300238"/>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3"/>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sp>
        <p:nvSpPr>
          <p:cNvPr id="680" name="Google Shape;680;p43"/>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81" name="Google Shape;681;p43"/>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682" name="Google Shape;682;p43"/>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683" name="Google Shape;683;p43"/>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684" name="Google Shape;684;p43"/>
          <p:cNvSpPr txBox="1"/>
          <p:nvPr>
            <p:ph idx="2" type="subTitle"/>
          </p:nvPr>
        </p:nvSpPr>
        <p:spPr>
          <a:xfrm>
            <a:off x="-12125" y="131942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85" name="Google Shape;685;p43"/>
          <p:cNvSpPr/>
          <p:nvPr/>
        </p:nvSpPr>
        <p:spPr>
          <a:xfrm>
            <a:off x="1352550" y="20025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3"/>
          <p:cNvSpPr/>
          <p:nvPr/>
        </p:nvSpPr>
        <p:spPr>
          <a:xfrm>
            <a:off x="1352550" y="2692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3"/>
          <p:cNvSpPr/>
          <p:nvPr/>
        </p:nvSpPr>
        <p:spPr>
          <a:xfrm>
            <a:off x="1352550" y="33855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3"/>
          <p:cNvSpPr txBox="1"/>
          <p:nvPr>
            <p:ph idx="3" type="subTitle"/>
          </p:nvPr>
        </p:nvSpPr>
        <p:spPr>
          <a:xfrm>
            <a:off x="-12125" y="200495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89" name="Google Shape;689;p43"/>
          <p:cNvSpPr txBox="1"/>
          <p:nvPr>
            <p:ph idx="4" type="subTitle"/>
          </p:nvPr>
        </p:nvSpPr>
        <p:spPr>
          <a:xfrm>
            <a:off x="-12125" y="269527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90" name="Google Shape;690;p43"/>
          <p:cNvSpPr txBox="1"/>
          <p:nvPr>
            <p:ph idx="5" type="subTitle"/>
          </p:nvPr>
        </p:nvSpPr>
        <p:spPr>
          <a:xfrm>
            <a:off x="-12125" y="338557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91" name="Google Shape;691;p43"/>
          <p:cNvSpPr/>
          <p:nvPr/>
        </p:nvSpPr>
        <p:spPr>
          <a:xfrm>
            <a:off x="1364850" y="407830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3"/>
          <p:cNvSpPr txBox="1"/>
          <p:nvPr>
            <p:ph idx="6" type="subTitle"/>
          </p:nvPr>
        </p:nvSpPr>
        <p:spPr>
          <a:xfrm>
            <a:off x="-12125" y="407830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93" name="Google Shape;693;p43"/>
          <p:cNvSpPr txBox="1"/>
          <p:nvPr>
            <p:ph idx="7"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grpSp>
        <p:nvGrpSpPr>
          <p:cNvPr id="694" name="Google Shape;694;p43"/>
          <p:cNvGrpSpPr/>
          <p:nvPr/>
        </p:nvGrpSpPr>
        <p:grpSpPr>
          <a:xfrm>
            <a:off x="453220" y="1347800"/>
            <a:ext cx="743726" cy="530949"/>
            <a:chOff x="453220" y="1347800"/>
            <a:chExt cx="743726" cy="530949"/>
          </a:xfrm>
        </p:grpSpPr>
        <p:sp>
          <p:nvSpPr>
            <p:cNvPr id="695" name="Google Shape;695;p43"/>
            <p:cNvSpPr/>
            <p:nvPr/>
          </p:nvSpPr>
          <p:spPr>
            <a:xfrm>
              <a:off x="453220" y="13478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696" name="Google Shape;696;p43"/>
            <p:cNvSpPr/>
            <p:nvPr/>
          </p:nvSpPr>
          <p:spPr>
            <a:xfrm flipH="1" rot="10800000">
              <a:off x="453220" y="16263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grpSp>
      <p:grpSp>
        <p:nvGrpSpPr>
          <p:cNvPr id="697" name="Google Shape;697;p43"/>
          <p:cNvGrpSpPr/>
          <p:nvPr/>
        </p:nvGrpSpPr>
        <p:grpSpPr>
          <a:xfrm>
            <a:off x="453233" y="2758813"/>
            <a:ext cx="743726" cy="530949"/>
            <a:chOff x="453233" y="2200100"/>
            <a:chExt cx="743726" cy="530949"/>
          </a:xfrm>
        </p:grpSpPr>
        <p:sp>
          <p:nvSpPr>
            <p:cNvPr id="698" name="Google Shape;698;p43"/>
            <p:cNvSpPr/>
            <p:nvPr/>
          </p:nvSpPr>
          <p:spPr>
            <a:xfrm>
              <a:off x="453233" y="22001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699" name="Google Shape;699;p43"/>
            <p:cNvSpPr/>
            <p:nvPr/>
          </p:nvSpPr>
          <p:spPr>
            <a:xfrm flipH="1" rot="10800000">
              <a:off x="453233" y="24786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grpSp>
      <p:grpSp>
        <p:nvGrpSpPr>
          <p:cNvPr id="700" name="Google Shape;700;p43"/>
          <p:cNvGrpSpPr/>
          <p:nvPr/>
        </p:nvGrpSpPr>
        <p:grpSpPr>
          <a:xfrm>
            <a:off x="453233" y="3442525"/>
            <a:ext cx="743726" cy="530949"/>
            <a:chOff x="453233" y="3052388"/>
            <a:chExt cx="743726" cy="530949"/>
          </a:xfrm>
        </p:grpSpPr>
        <p:sp>
          <p:nvSpPr>
            <p:cNvPr id="701" name="Google Shape;701;p43"/>
            <p:cNvSpPr/>
            <p:nvPr/>
          </p:nvSpPr>
          <p:spPr>
            <a:xfrm>
              <a:off x="453233" y="3052388"/>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702" name="Google Shape;702;p43"/>
            <p:cNvSpPr/>
            <p:nvPr/>
          </p:nvSpPr>
          <p:spPr>
            <a:xfrm flipH="1" rot="10800000">
              <a:off x="453233" y="3330979"/>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grpSp>
      <p:grpSp>
        <p:nvGrpSpPr>
          <p:cNvPr id="703" name="Google Shape;703;p43"/>
          <p:cNvGrpSpPr/>
          <p:nvPr/>
        </p:nvGrpSpPr>
        <p:grpSpPr>
          <a:xfrm>
            <a:off x="453233" y="4126238"/>
            <a:ext cx="743726" cy="530949"/>
            <a:chOff x="453233" y="3876000"/>
            <a:chExt cx="743726" cy="530949"/>
          </a:xfrm>
        </p:grpSpPr>
        <p:sp>
          <p:nvSpPr>
            <p:cNvPr id="704" name="Google Shape;704;p43"/>
            <p:cNvSpPr/>
            <p:nvPr/>
          </p:nvSpPr>
          <p:spPr>
            <a:xfrm>
              <a:off x="453233" y="38760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705" name="Google Shape;705;p43"/>
            <p:cNvSpPr/>
            <p:nvPr/>
          </p:nvSpPr>
          <p:spPr>
            <a:xfrm flipH="1" rot="10800000">
              <a:off x="453233" y="41545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grpSp>
      <p:grpSp>
        <p:nvGrpSpPr>
          <p:cNvPr id="706" name="Google Shape;706;p43"/>
          <p:cNvGrpSpPr/>
          <p:nvPr/>
        </p:nvGrpSpPr>
        <p:grpSpPr>
          <a:xfrm>
            <a:off x="453220" y="2042925"/>
            <a:ext cx="743726" cy="530949"/>
            <a:chOff x="453220" y="1347800"/>
            <a:chExt cx="743726" cy="530949"/>
          </a:xfrm>
        </p:grpSpPr>
        <p:sp>
          <p:nvSpPr>
            <p:cNvPr id="707" name="Google Shape;707;p43"/>
            <p:cNvSpPr/>
            <p:nvPr/>
          </p:nvSpPr>
          <p:spPr>
            <a:xfrm>
              <a:off x="453220" y="1347800"/>
              <a:ext cx="743726" cy="252358"/>
            </a:xfrm>
            <a:custGeom>
              <a:rect b="b" l="l" r="r" t="t"/>
              <a:pathLst>
                <a:path extrusionOk="0" h="9769" w="29405">
                  <a:moveTo>
                    <a:pt x="0" y="101"/>
                  </a:moveTo>
                  <a:lnTo>
                    <a:pt x="0" y="9769"/>
                  </a:lnTo>
                  <a:lnTo>
                    <a:pt x="29405" y="9769"/>
                  </a:lnTo>
                  <a:lnTo>
                    <a:pt x="19637" y="0"/>
                  </a:lnTo>
                  <a:close/>
                </a:path>
              </a:pathLst>
            </a:custGeom>
            <a:solidFill>
              <a:srgbClr val="FA61A5"/>
            </a:solidFill>
            <a:ln>
              <a:noFill/>
            </a:ln>
          </p:spPr>
        </p:sp>
        <p:sp>
          <p:nvSpPr>
            <p:cNvPr id="708" name="Google Shape;708;p43"/>
            <p:cNvSpPr/>
            <p:nvPr/>
          </p:nvSpPr>
          <p:spPr>
            <a:xfrm flipH="1" rot="10800000">
              <a:off x="453220" y="1626392"/>
              <a:ext cx="743726" cy="252358"/>
            </a:xfrm>
            <a:custGeom>
              <a:rect b="b" l="l" r="r" t="t"/>
              <a:pathLst>
                <a:path extrusionOk="0" h="9769" w="29405">
                  <a:moveTo>
                    <a:pt x="0" y="101"/>
                  </a:moveTo>
                  <a:lnTo>
                    <a:pt x="0" y="9769"/>
                  </a:lnTo>
                  <a:lnTo>
                    <a:pt x="29405" y="9769"/>
                  </a:lnTo>
                  <a:lnTo>
                    <a:pt x="19637" y="0"/>
                  </a:lnTo>
                  <a:close/>
                </a:path>
              </a:pathLst>
            </a:custGeom>
            <a:solidFill>
              <a:srgbClr val="E51470"/>
            </a:solidFill>
            <a:ln>
              <a:noFill/>
            </a:ln>
          </p:spPr>
        </p:sp>
      </p:grpSp>
    </p:spTree>
  </p:cSld>
  <p:clrMapOvr>
    <a:masterClrMapping/>
  </p:clrMapOvr>
  <p:extLst>
    <p:ext uri="{DCECCB84-F9BA-43D5-87BE-67443E8EF086}">
      <p15:sldGuideLst>
        <p15:guide id="1" pos="288">
          <p15:clr>
            <a:srgbClr val="F9AD4C"/>
          </p15:clr>
        </p15:guide>
      </p15:sldGuideLst>
    </p:ext>
  </p:extLst>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8. Bullets 1–3 (Teal)  1">
  <p:cSld name="CUSTOM_2_7_1_4_1_1_1_1">
    <p:spTree>
      <p:nvGrpSpPr>
        <p:cNvPr id="709" name="Shape 709"/>
        <p:cNvGrpSpPr/>
        <p:nvPr/>
      </p:nvGrpSpPr>
      <p:grpSpPr>
        <a:xfrm>
          <a:off x="0" y="0"/>
          <a:ext cx="0" cy="0"/>
          <a:chOff x="0" y="0"/>
          <a:chExt cx="0" cy="0"/>
        </a:xfrm>
      </p:grpSpPr>
      <p:sp>
        <p:nvSpPr>
          <p:cNvPr id="710" name="Google Shape;710;p44"/>
          <p:cNvSpPr/>
          <p:nvPr/>
        </p:nvSpPr>
        <p:spPr>
          <a:xfrm>
            <a:off x="1362456" y="1300238"/>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4"/>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sp>
        <p:nvSpPr>
          <p:cNvPr id="712" name="Google Shape;712;p44"/>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713" name="Google Shape;713;p44"/>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714" name="Google Shape;714;p44"/>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715" name="Google Shape;715;p44"/>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716" name="Google Shape;716;p44"/>
          <p:cNvSpPr txBox="1"/>
          <p:nvPr>
            <p:ph idx="2" type="subTitle"/>
          </p:nvPr>
        </p:nvSpPr>
        <p:spPr>
          <a:xfrm>
            <a:off x="25" y="131942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17" name="Google Shape;717;p44"/>
          <p:cNvSpPr/>
          <p:nvPr/>
        </p:nvSpPr>
        <p:spPr>
          <a:xfrm>
            <a:off x="1352550" y="20025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4"/>
          <p:cNvSpPr/>
          <p:nvPr/>
        </p:nvSpPr>
        <p:spPr>
          <a:xfrm>
            <a:off x="1352550" y="2692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4"/>
          <p:cNvSpPr txBox="1"/>
          <p:nvPr>
            <p:ph idx="3" type="subTitle"/>
          </p:nvPr>
        </p:nvSpPr>
        <p:spPr>
          <a:xfrm>
            <a:off x="-12175" y="2004950"/>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20" name="Google Shape;720;p44"/>
          <p:cNvSpPr txBox="1"/>
          <p:nvPr>
            <p:ph idx="4" type="subTitle"/>
          </p:nvPr>
        </p:nvSpPr>
        <p:spPr>
          <a:xfrm>
            <a:off x="100" y="2695275"/>
            <a:ext cx="9168600" cy="606900"/>
          </a:xfrm>
          <a:prstGeom prst="rect">
            <a:avLst/>
          </a:prstGeom>
          <a:noFill/>
          <a:ln>
            <a:noFill/>
          </a:ln>
        </p:spPr>
        <p:txBody>
          <a:bodyPr anchorCtr="0" anchor="ctr" bIns="0" lIns="155447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21" name="Google Shape;721;p44"/>
          <p:cNvSpPr/>
          <p:nvPr/>
        </p:nvSpPr>
        <p:spPr>
          <a:xfrm>
            <a:off x="450683" y="1358000"/>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722" name="Google Shape;722;p44"/>
          <p:cNvSpPr/>
          <p:nvPr/>
        </p:nvSpPr>
        <p:spPr>
          <a:xfrm flipH="1" rot="10800000">
            <a:off x="450683" y="1636592"/>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723" name="Google Shape;723;p44"/>
          <p:cNvSpPr/>
          <p:nvPr/>
        </p:nvSpPr>
        <p:spPr>
          <a:xfrm>
            <a:off x="450683" y="2042925"/>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724" name="Google Shape;724;p44"/>
          <p:cNvSpPr/>
          <p:nvPr/>
        </p:nvSpPr>
        <p:spPr>
          <a:xfrm flipH="1" rot="10800000">
            <a:off x="450683" y="2321517"/>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725" name="Google Shape;725;p44"/>
          <p:cNvSpPr/>
          <p:nvPr/>
        </p:nvSpPr>
        <p:spPr>
          <a:xfrm>
            <a:off x="450683" y="2758813"/>
            <a:ext cx="743726" cy="252358"/>
          </a:xfrm>
          <a:custGeom>
            <a:rect b="b" l="l" r="r" t="t"/>
            <a:pathLst>
              <a:path extrusionOk="0" h="9769" w="29405">
                <a:moveTo>
                  <a:pt x="0" y="101"/>
                </a:moveTo>
                <a:lnTo>
                  <a:pt x="0" y="9769"/>
                </a:lnTo>
                <a:lnTo>
                  <a:pt x="29405" y="9769"/>
                </a:lnTo>
                <a:lnTo>
                  <a:pt x="19637" y="0"/>
                </a:lnTo>
                <a:close/>
              </a:path>
            </a:pathLst>
          </a:custGeom>
          <a:solidFill>
            <a:srgbClr val="00D6CB">
              <a:alpha val="56420"/>
            </a:srgbClr>
          </a:solidFill>
          <a:ln>
            <a:noFill/>
          </a:ln>
        </p:spPr>
      </p:sp>
      <p:sp>
        <p:nvSpPr>
          <p:cNvPr id="726" name="Google Shape;726;p44"/>
          <p:cNvSpPr/>
          <p:nvPr/>
        </p:nvSpPr>
        <p:spPr>
          <a:xfrm flipH="1" rot="10800000">
            <a:off x="450683" y="3037404"/>
            <a:ext cx="743726" cy="252358"/>
          </a:xfrm>
          <a:custGeom>
            <a:rect b="b" l="l" r="r" t="t"/>
            <a:pathLst>
              <a:path extrusionOk="0" h="9769" w="29405">
                <a:moveTo>
                  <a:pt x="0" y="101"/>
                </a:moveTo>
                <a:lnTo>
                  <a:pt x="0" y="9769"/>
                </a:lnTo>
                <a:lnTo>
                  <a:pt x="29405" y="9769"/>
                </a:lnTo>
                <a:lnTo>
                  <a:pt x="19637" y="0"/>
                </a:lnTo>
                <a:close/>
              </a:path>
            </a:pathLst>
          </a:custGeom>
          <a:solidFill>
            <a:srgbClr val="00D6CB"/>
          </a:solidFill>
          <a:ln>
            <a:noFill/>
          </a:ln>
        </p:spPr>
      </p:sp>
      <p:sp>
        <p:nvSpPr>
          <p:cNvPr id="727" name="Google Shape;727;p44"/>
          <p:cNvSpPr txBox="1"/>
          <p:nvPr>
            <p:ph idx="5"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extLst>
    <p:ext uri="{DCECCB84-F9BA-43D5-87BE-67443E8EF086}">
      <p15:sldGuideLst>
        <p15:guide id="1" pos="288">
          <p15:clr>
            <a:srgbClr val="F9AD4C"/>
          </p15:clr>
        </p15:guide>
      </p15:sldGuideLst>
    </p:ext>
  </p:extLst>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5. Bullets 1–6 (Blue) 1">
  <p:cSld name="CUSTOM_10_2">
    <p:spTree>
      <p:nvGrpSpPr>
        <p:cNvPr id="728" name="Shape 728"/>
        <p:cNvGrpSpPr/>
        <p:nvPr/>
      </p:nvGrpSpPr>
      <p:grpSpPr>
        <a:xfrm>
          <a:off x="0" y="0"/>
          <a:ext cx="0" cy="0"/>
          <a:chOff x="0" y="0"/>
          <a:chExt cx="0" cy="0"/>
        </a:xfrm>
      </p:grpSpPr>
      <p:sp>
        <p:nvSpPr>
          <p:cNvPr id="729" name="Google Shape;729;p45"/>
          <p:cNvSpPr/>
          <p:nvPr/>
        </p:nvSpPr>
        <p:spPr>
          <a:xfrm>
            <a:off x="1141275" y="1237825"/>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0" name="Google Shape;730;p45"/>
          <p:cNvCxnSpPr/>
          <p:nvPr/>
        </p:nvCxnSpPr>
        <p:spPr>
          <a:xfrm>
            <a:off x="274375" y="640080"/>
            <a:ext cx="8595600" cy="10200"/>
          </a:xfrm>
          <a:prstGeom prst="straightConnector1">
            <a:avLst/>
          </a:prstGeom>
          <a:noFill/>
          <a:ln cap="flat" cmpd="sng" w="9525">
            <a:solidFill>
              <a:srgbClr val="595959"/>
            </a:solidFill>
            <a:prstDash val="solid"/>
            <a:round/>
            <a:headEnd len="med" w="med" type="none"/>
            <a:tailEnd len="med" w="med" type="none"/>
          </a:ln>
        </p:spPr>
      </p:cxnSp>
      <p:sp>
        <p:nvSpPr>
          <p:cNvPr id="731" name="Google Shape;731;p45"/>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732" name="Google Shape;732;p45"/>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733" name="Google Shape;733;p45"/>
          <p:cNvSpPr txBox="1"/>
          <p:nvPr/>
        </p:nvSpPr>
        <p:spPr>
          <a:xfrm>
            <a:off x="-12300" y="4916650"/>
            <a:ext cx="7971900" cy="226800"/>
          </a:xfrm>
          <a:prstGeom prst="rect">
            <a:avLst/>
          </a:prstGeom>
          <a:noFill/>
          <a:ln>
            <a:noFill/>
          </a:ln>
        </p:spPr>
        <p:txBody>
          <a:bodyPr anchorCtr="0" anchor="t" bIns="0" lIns="274300" spcFirstLastPara="1" rIns="0" wrap="square" tIns="45700">
            <a:noAutofit/>
          </a:bodyPr>
          <a:lstStyle/>
          <a:p>
            <a:pPr indent="0" lvl="0" marL="0" rtl="0" algn="l">
              <a:spcBef>
                <a:spcPts val="0"/>
              </a:spcBef>
              <a:spcAft>
                <a:spcPts val="0"/>
              </a:spcAft>
              <a:buNone/>
            </a:pPr>
            <a:r>
              <a:t/>
            </a:r>
            <a:endParaRPr sz="700"/>
          </a:p>
        </p:txBody>
      </p:sp>
      <p:sp>
        <p:nvSpPr>
          <p:cNvPr id="734" name="Google Shape;734;p45"/>
          <p:cNvSpPr/>
          <p:nvPr/>
        </p:nvSpPr>
        <p:spPr>
          <a:xfrm>
            <a:off x="1141350" y="1828900"/>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5"/>
          <p:cNvSpPr/>
          <p:nvPr/>
        </p:nvSpPr>
        <p:spPr>
          <a:xfrm>
            <a:off x="1141350" y="2419975"/>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5"/>
          <p:cNvSpPr/>
          <p:nvPr/>
        </p:nvSpPr>
        <p:spPr>
          <a:xfrm>
            <a:off x="1141350" y="3011050"/>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5"/>
          <p:cNvSpPr/>
          <p:nvPr/>
        </p:nvSpPr>
        <p:spPr>
          <a:xfrm>
            <a:off x="1141275" y="3602150"/>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5"/>
          <p:cNvSpPr/>
          <p:nvPr/>
        </p:nvSpPr>
        <p:spPr>
          <a:xfrm>
            <a:off x="1141350" y="4193275"/>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5"/>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sp>
        <p:nvSpPr>
          <p:cNvPr id="740" name="Google Shape;740;p45"/>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741" name="Google Shape;741;p45"/>
          <p:cNvGrpSpPr/>
          <p:nvPr/>
        </p:nvGrpSpPr>
        <p:grpSpPr>
          <a:xfrm>
            <a:off x="429795" y="1274754"/>
            <a:ext cx="577822" cy="412443"/>
            <a:chOff x="453224" y="1424000"/>
            <a:chExt cx="510985" cy="364800"/>
          </a:xfrm>
        </p:grpSpPr>
        <p:sp>
          <p:nvSpPr>
            <p:cNvPr id="742" name="Google Shape;742;p45"/>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43" name="Google Shape;743;p45"/>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744" name="Google Shape;744;p45"/>
          <p:cNvGrpSpPr/>
          <p:nvPr/>
        </p:nvGrpSpPr>
        <p:grpSpPr>
          <a:xfrm>
            <a:off x="429795" y="1865844"/>
            <a:ext cx="577822" cy="412443"/>
            <a:chOff x="453224" y="1424000"/>
            <a:chExt cx="510985" cy="364800"/>
          </a:xfrm>
        </p:grpSpPr>
        <p:sp>
          <p:nvSpPr>
            <p:cNvPr id="745" name="Google Shape;745;p45"/>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46" name="Google Shape;746;p45"/>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747" name="Google Shape;747;p45"/>
          <p:cNvGrpSpPr/>
          <p:nvPr/>
        </p:nvGrpSpPr>
        <p:grpSpPr>
          <a:xfrm>
            <a:off x="429795" y="2456934"/>
            <a:ext cx="577822" cy="412443"/>
            <a:chOff x="453224" y="1424000"/>
            <a:chExt cx="510985" cy="364800"/>
          </a:xfrm>
        </p:grpSpPr>
        <p:sp>
          <p:nvSpPr>
            <p:cNvPr id="748" name="Google Shape;748;p45"/>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49" name="Google Shape;749;p45"/>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750" name="Google Shape;750;p45"/>
          <p:cNvGrpSpPr/>
          <p:nvPr/>
        </p:nvGrpSpPr>
        <p:grpSpPr>
          <a:xfrm>
            <a:off x="429795" y="3048024"/>
            <a:ext cx="577822" cy="412443"/>
            <a:chOff x="453224" y="1424000"/>
            <a:chExt cx="510985" cy="364800"/>
          </a:xfrm>
        </p:grpSpPr>
        <p:sp>
          <p:nvSpPr>
            <p:cNvPr id="751" name="Google Shape;751;p45"/>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52" name="Google Shape;752;p45"/>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753" name="Google Shape;753;p45"/>
          <p:cNvGrpSpPr/>
          <p:nvPr/>
        </p:nvGrpSpPr>
        <p:grpSpPr>
          <a:xfrm>
            <a:off x="429795" y="3639114"/>
            <a:ext cx="577822" cy="412443"/>
            <a:chOff x="453224" y="1424000"/>
            <a:chExt cx="510985" cy="364800"/>
          </a:xfrm>
        </p:grpSpPr>
        <p:sp>
          <p:nvSpPr>
            <p:cNvPr id="754" name="Google Shape;754;p45"/>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55" name="Google Shape;755;p45"/>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756" name="Google Shape;756;p45"/>
          <p:cNvGrpSpPr/>
          <p:nvPr/>
        </p:nvGrpSpPr>
        <p:grpSpPr>
          <a:xfrm>
            <a:off x="429795" y="4230204"/>
            <a:ext cx="577822" cy="412443"/>
            <a:chOff x="453224" y="1424000"/>
            <a:chExt cx="510985" cy="364800"/>
          </a:xfrm>
        </p:grpSpPr>
        <p:sp>
          <p:nvSpPr>
            <p:cNvPr id="757" name="Google Shape;757;p45"/>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58" name="Google Shape;758;p45"/>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59" name="Google Shape;759;p45"/>
          <p:cNvSpPr txBox="1"/>
          <p:nvPr>
            <p:ph idx="2" type="subTitle"/>
          </p:nvPr>
        </p:nvSpPr>
        <p:spPr>
          <a:xfrm>
            <a:off x="-12300" y="1240525"/>
            <a:ext cx="9168600" cy="4863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60" name="Google Shape;760;p45"/>
          <p:cNvSpPr txBox="1"/>
          <p:nvPr>
            <p:ph idx="3" type="subTitle"/>
          </p:nvPr>
        </p:nvSpPr>
        <p:spPr>
          <a:xfrm>
            <a:off x="-12300" y="1818675"/>
            <a:ext cx="9168600" cy="4863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61" name="Google Shape;761;p45"/>
          <p:cNvSpPr txBox="1"/>
          <p:nvPr>
            <p:ph idx="4" type="subTitle"/>
          </p:nvPr>
        </p:nvSpPr>
        <p:spPr>
          <a:xfrm>
            <a:off x="-12300" y="2429949"/>
            <a:ext cx="9168600" cy="4464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62" name="Google Shape;762;p45"/>
          <p:cNvSpPr txBox="1"/>
          <p:nvPr>
            <p:ph idx="5" type="subTitle"/>
          </p:nvPr>
        </p:nvSpPr>
        <p:spPr>
          <a:xfrm>
            <a:off x="-12300" y="3040599"/>
            <a:ext cx="9168600" cy="4464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63" name="Google Shape;763;p45"/>
          <p:cNvSpPr txBox="1"/>
          <p:nvPr>
            <p:ph idx="6" type="subTitle"/>
          </p:nvPr>
        </p:nvSpPr>
        <p:spPr>
          <a:xfrm>
            <a:off x="-12300" y="3622076"/>
            <a:ext cx="9168600" cy="4464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64" name="Google Shape;764;p45"/>
          <p:cNvSpPr txBox="1"/>
          <p:nvPr>
            <p:ph idx="7" type="subTitle"/>
          </p:nvPr>
        </p:nvSpPr>
        <p:spPr>
          <a:xfrm>
            <a:off x="-12300" y="4204650"/>
            <a:ext cx="9168600" cy="446400"/>
          </a:xfrm>
          <a:prstGeom prst="rect">
            <a:avLst/>
          </a:prstGeom>
          <a:noFill/>
          <a:ln>
            <a:noFill/>
          </a:ln>
        </p:spPr>
        <p:txBody>
          <a:bodyPr anchorCtr="0" anchor="ctr" bIns="0" lIns="13716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3. Bullets 1–7 (Blue)  1">
  <p:cSld name="CUSTOM_10_1_2">
    <p:spTree>
      <p:nvGrpSpPr>
        <p:cNvPr id="765" name="Shape 765"/>
        <p:cNvGrpSpPr/>
        <p:nvPr/>
      </p:nvGrpSpPr>
      <p:grpSpPr>
        <a:xfrm>
          <a:off x="0" y="0"/>
          <a:ext cx="0" cy="0"/>
          <a:chOff x="0" y="0"/>
          <a:chExt cx="0" cy="0"/>
        </a:xfrm>
      </p:grpSpPr>
      <p:cxnSp>
        <p:nvCxnSpPr>
          <p:cNvPr id="766" name="Google Shape;766;p46"/>
          <p:cNvCxnSpPr/>
          <p:nvPr/>
        </p:nvCxnSpPr>
        <p:spPr>
          <a:xfrm>
            <a:off x="274375" y="640080"/>
            <a:ext cx="8595600" cy="10200"/>
          </a:xfrm>
          <a:prstGeom prst="straightConnector1">
            <a:avLst/>
          </a:prstGeom>
          <a:noFill/>
          <a:ln cap="flat" cmpd="sng" w="9525">
            <a:solidFill>
              <a:srgbClr val="595959"/>
            </a:solidFill>
            <a:prstDash val="solid"/>
            <a:round/>
            <a:headEnd len="med" w="med" type="none"/>
            <a:tailEnd len="med" w="med" type="none"/>
          </a:ln>
        </p:spPr>
      </p:cxnSp>
      <p:sp>
        <p:nvSpPr>
          <p:cNvPr id="767" name="Google Shape;767;p46"/>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768" name="Google Shape;768;p46"/>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769" name="Google Shape;769;p46"/>
          <p:cNvSpPr txBox="1"/>
          <p:nvPr/>
        </p:nvSpPr>
        <p:spPr>
          <a:xfrm>
            <a:off x="-12300" y="4916650"/>
            <a:ext cx="7971900" cy="226800"/>
          </a:xfrm>
          <a:prstGeom prst="rect">
            <a:avLst/>
          </a:prstGeom>
          <a:noFill/>
          <a:ln>
            <a:noFill/>
          </a:ln>
        </p:spPr>
        <p:txBody>
          <a:bodyPr anchorCtr="0" anchor="t" bIns="0" lIns="274300" spcFirstLastPara="1" rIns="0" wrap="square" tIns="45700">
            <a:noAutofit/>
          </a:bodyPr>
          <a:lstStyle/>
          <a:p>
            <a:pPr indent="0" lvl="0" marL="0" rtl="0" algn="l">
              <a:spcBef>
                <a:spcPts val="0"/>
              </a:spcBef>
              <a:spcAft>
                <a:spcPts val="0"/>
              </a:spcAft>
              <a:buNone/>
            </a:pPr>
            <a:r>
              <a:t/>
            </a:r>
            <a:endParaRPr sz="700"/>
          </a:p>
        </p:txBody>
      </p:sp>
      <p:sp>
        <p:nvSpPr>
          <p:cNvPr id="770" name="Google Shape;770;p46"/>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sp>
        <p:nvSpPr>
          <p:cNvPr id="771" name="Google Shape;771;p46"/>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72" name="Google Shape;772;p46"/>
          <p:cNvSpPr/>
          <p:nvPr/>
        </p:nvSpPr>
        <p:spPr>
          <a:xfrm>
            <a:off x="1045025" y="4319663"/>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 name="Google Shape;773;p46"/>
          <p:cNvGrpSpPr/>
          <p:nvPr/>
        </p:nvGrpSpPr>
        <p:grpSpPr>
          <a:xfrm>
            <a:off x="445468" y="4367943"/>
            <a:ext cx="491946" cy="359019"/>
            <a:chOff x="463425" y="1453125"/>
            <a:chExt cx="735125" cy="513838"/>
          </a:xfrm>
        </p:grpSpPr>
        <p:sp>
          <p:nvSpPr>
            <p:cNvPr id="774" name="Google Shape;774;p46"/>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75" name="Google Shape;775;p46"/>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76" name="Google Shape;776;p46"/>
          <p:cNvSpPr txBox="1"/>
          <p:nvPr>
            <p:ph idx="2" type="subTitle"/>
          </p:nvPr>
        </p:nvSpPr>
        <p:spPr>
          <a:xfrm>
            <a:off x="-12300" y="4319663"/>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77" name="Google Shape;777;p46"/>
          <p:cNvSpPr/>
          <p:nvPr/>
        </p:nvSpPr>
        <p:spPr>
          <a:xfrm>
            <a:off x="1045025" y="3783948"/>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 name="Google Shape;778;p46"/>
          <p:cNvGrpSpPr/>
          <p:nvPr/>
        </p:nvGrpSpPr>
        <p:grpSpPr>
          <a:xfrm>
            <a:off x="445468" y="3832229"/>
            <a:ext cx="491946" cy="359019"/>
            <a:chOff x="463425" y="1453125"/>
            <a:chExt cx="735125" cy="513838"/>
          </a:xfrm>
        </p:grpSpPr>
        <p:sp>
          <p:nvSpPr>
            <p:cNvPr id="779" name="Google Shape;779;p46"/>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80" name="Google Shape;780;p46"/>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81" name="Google Shape;781;p46"/>
          <p:cNvSpPr txBox="1"/>
          <p:nvPr>
            <p:ph idx="3" type="subTitle"/>
          </p:nvPr>
        </p:nvSpPr>
        <p:spPr>
          <a:xfrm>
            <a:off x="-12300" y="3783948"/>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82" name="Google Shape;782;p46"/>
          <p:cNvSpPr/>
          <p:nvPr/>
        </p:nvSpPr>
        <p:spPr>
          <a:xfrm>
            <a:off x="1045025" y="3248233"/>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 name="Google Shape;783;p46"/>
          <p:cNvGrpSpPr/>
          <p:nvPr/>
        </p:nvGrpSpPr>
        <p:grpSpPr>
          <a:xfrm>
            <a:off x="445468" y="3296514"/>
            <a:ext cx="491946" cy="359019"/>
            <a:chOff x="463425" y="1453125"/>
            <a:chExt cx="735125" cy="513838"/>
          </a:xfrm>
        </p:grpSpPr>
        <p:sp>
          <p:nvSpPr>
            <p:cNvPr id="784" name="Google Shape;784;p46"/>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85" name="Google Shape;785;p46"/>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86" name="Google Shape;786;p46"/>
          <p:cNvSpPr txBox="1"/>
          <p:nvPr>
            <p:ph idx="4" type="subTitle"/>
          </p:nvPr>
        </p:nvSpPr>
        <p:spPr>
          <a:xfrm>
            <a:off x="-12300" y="3248233"/>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87" name="Google Shape;787;p46"/>
          <p:cNvSpPr/>
          <p:nvPr/>
        </p:nvSpPr>
        <p:spPr>
          <a:xfrm>
            <a:off x="1045025" y="2712519"/>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 name="Google Shape;788;p46"/>
          <p:cNvGrpSpPr/>
          <p:nvPr/>
        </p:nvGrpSpPr>
        <p:grpSpPr>
          <a:xfrm>
            <a:off x="445468" y="2760799"/>
            <a:ext cx="491946" cy="359019"/>
            <a:chOff x="463425" y="1453125"/>
            <a:chExt cx="735125" cy="513838"/>
          </a:xfrm>
        </p:grpSpPr>
        <p:sp>
          <p:nvSpPr>
            <p:cNvPr id="789" name="Google Shape;789;p46"/>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90" name="Google Shape;790;p46"/>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91" name="Google Shape;791;p46"/>
          <p:cNvSpPr txBox="1"/>
          <p:nvPr>
            <p:ph idx="5" type="subTitle"/>
          </p:nvPr>
        </p:nvSpPr>
        <p:spPr>
          <a:xfrm>
            <a:off x="-12300" y="2712519"/>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92" name="Google Shape;792;p46"/>
          <p:cNvSpPr/>
          <p:nvPr/>
        </p:nvSpPr>
        <p:spPr>
          <a:xfrm>
            <a:off x="1045025" y="2176804"/>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 name="Google Shape;793;p46"/>
          <p:cNvGrpSpPr/>
          <p:nvPr/>
        </p:nvGrpSpPr>
        <p:grpSpPr>
          <a:xfrm>
            <a:off x="445468" y="2225085"/>
            <a:ext cx="491946" cy="359019"/>
            <a:chOff x="463425" y="1453125"/>
            <a:chExt cx="735125" cy="513838"/>
          </a:xfrm>
        </p:grpSpPr>
        <p:sp>
          <p:nvSpPr>
            <p:cNvPr id="794" name="Google Shape;794;p46"/>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795" name="Google Shape;795;p46"/>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796" name="Google Shape;796;p46"/>
          <p:cNvSpPr txBox="1"/>
          <p:nvPr>
            <p:ph idx="6" type="subTitle"/>
          </p:nvPr>
        </p:nvSpPr>
        <p:spPr>
          <a:xfrm>
            <a:off x="-12300" y="2176804"/>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97" name="Google Shape;797;p46"/>
          <p:cNvSpPr/>
          <p:nvPr/>
        </p:nvSpPr>
        <p:spPr>
          <a:xfrm>
            <a:off x="1045025" y="1641090"/>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 name="Google Shape;798;p46"/>
          <p:cNvGrpSpPr/>
          <p:nvPr/>
        </p:nvGrpSpPr>
        <p:grpSpPr>
          <a:xfrm>
            <a:off x="445468" y="1689370"/>
            <a:ext cx="491946" cy="359019"/>
            <a:chOff x="463425" y="1453125"/>
            <a:chExt cx="735125" cy="513838"/>
          </a:xfrm>
        </p:grpSpPr>
        <p:sp>
          <p:nvSpPr>
            <p:cNvPr id="799" name="Google Shape;799;p46"/>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00" name="Google Shape;800;p46"/>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01" name="Google Shape;801;p46"/>
          <p:cNvSpPr txBox="1"/>
          <p:nvPr>
            <p:ph idx="7" type="subTitle"/>
          </p:nvPr>
        </p:nvSpPr>
        <p:spPr>
          <a:xfrm>
            <a:off x="-12300" y="1641090"/>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02" name="Google Shape;802;p46"/>
          <p:cNvSpPr/>
          <p:nvPr/>
        </p:nvSpPr>
        <p:spPr>
          <a:xfrm>
            <a:off x="1045025" y="1105375"/>
            <a:ext cx="7849500" cy="4464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 name="Google Shape;803;p46"/>
          <p:cNvGrpSpPr/>
          <p:nvPr/>
        </p:nvGrpSpPr>
        <p:grpSpPr>
          <a:xfrm>
            <a:off x="445468" y="1153656"/>
            <a:ext cx="491946" cy="359019"/>
            <a:chOff x="463425" y="1453125"/>
            <a:chExt cx="735125" cy="513838"/>
          </a:xfrm>
        </p:grpSpPr>
        <p:sp>
          <p:nvSpPr>
            <p:cNvPr id="804" name="Google Shape;804;p46"/>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05" name="Google Shape;805;p46"/>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06" name="Google Shape;806;p46"/>
          <p:cNvSpPr txBox="1"/>
          <p:nvPr>
            <p:ph idx="8" type="subTitle"/>
          </p:nvPr>
        </p:nvSpPr>
        <p:spPr>
          <a:xfrm>
            <a:off x="-12300" y="1105375"/>
            <a:ext cx="9168600" cy="446400"/>
          </a:xfrm>
          <a:prstGeom prst="rect">
            <a:avLst/>
          </a:prstGeom>
          <a:noFill/>
          <a:ln>
            <a:noFill/>
          </a:ln>
        </p:spPr>
        <p:txBody>
          <a:bodyPr anchorCtr="0" anchor="ctr" bIns="0" lIns="11887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3. Bullets 1–8 (Blue)  1">
  <p:cSld name="CUSTOM_10_1_1_2">
    <p:spTree>
      <p:nvGrpSpPr>
        <p:cNvPr id="807" name="Shape 807"/>
        <p:cNvGrpSpPr/>
        <p:nvPr/>
      </p:nvGrpSpPr>
      <p:grpSpPr>
        <a:xfrm>
          <a:off x="0" y="0"/>
          <a:ext cx="0" cy="0"/>
          <a:chOff x="0" y="0"/>
          <a:chExt cx="0" cy="0"/>
        </a:xfrm>
      </p:grpSpPr>
      <p:cxnSp>
        <p:nvCxnSpPr>
          <p:cNvPr id="808" name="Google Shape;808;p47"/>
          <p:cNvCxnSpPr/>
          <p:nvPr/>
        </p:nvCxnSpPr>
        <p:spPr>
          <a:xfrm>
            <a:off x="274375" y="640080"/>
            <a:ext cx="8595600" cy="10200"/>
          </a:xfrm>
          <a:prstGeom prst="straightConnector1">
            <a:avLst/>
          </a:prstGeom>
          <a:noFill/>
          <a:ln cap="flat" cmpd="sng" w="9525">
            <a:solidFill>
              <a:srgbClr val="595959"/>
            </a:solidFill>
            <a:prstDash val="solid"/>
            <a:round/>
            <a:headEnd len="med" w="med" type="none"/>
            <a:tailEnd len="med" w="med" type="none"/>
          </a:ln>
        </p:spPr>
      </p:cxnSp>
      <p:sp>
        <p:nvSpPr>
          <p:cNvPr id="809" name="Google Shape;809;p47"/>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810" name="Google Shape;810;p47"/>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811" name="Google Shape;811;p47"/>
          <p:cNvSpPr txBox="1"/>
          <p:nvPr/>
        </p:nvSpPr>
        <p:spPr>
          <a:xfrm>
            <a:off x="-12300" y="4916650"/>
            <a:ext cx="7971900" cy="226800"/>
          </a:xfrm>
          <a:prstGeom prst="rect">
            <a:avLst/>
          </a:prstGeom>
          <a:noFill/>
          <a:ln>
            <a:noFill/>
          </a:ln>
        </p:spPr>
        <p:txBody>
          <a:bodyPr anchorCtr="0" anchor="t" bIns="0" lIns="274300" spcFirstLastPara="1" rIns="0" wrap="square" tIns="45700">
            <a:noAutofit/>
          </a:bodyPr>
          <a:lstStyle/>
          <a:p>
            <a:pPr indent="0" lvl="0" marL="0" rtl="0" algn="l">
              <a:spcBef>
                <a:spcPts val="0"/>
              </a:spcBef>
              <a:spcAft>
                <a:spcPts val="0"/>
              </a:spcAft>
              <a:buNone/>
            </a:pPr>
            <a:r>
              <a:t/>
            </a:r>
            <a:endParaRPr sz="700"/>
          </a:p>
        </p:txBody>
      </p:sp>
      <p:sp>
        <p:nvSpPr>
          <p:cNvPr id="812" name="Google Shape;812;p47"/>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sp>
        <p:nvSpPr>
          <p:cNvPr id="813" name="Google Shape;813;p47"/>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14" name="Google Shape;814;p47"/>
          <p:cNvSpPr/>
          <p:nvPr/>
        </p:nvSpPr>
        <p:spPr>
          <a:xfrm>
            <a:off x="1044989" y="3937377"/>
            <a:ext cx="7849500" cy="393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 name="Google Shape;815;p47"/>
          <p:cNvGrpSpPr/>
          <p:nvPr/>
        </p:nvGrpSpPr>
        <p:grpSpPr>
          <a:xfrm>
            <a:off x="467219" y="3979913"/>
            <a:ext cx="433430" cy="316319"/>
            <a:chOff x="463425" y="1453125"/>
            <a:chExt cx="735125" cy="513838"/>
          </a:xfrm>
        </p:grpSpPr>
        <p:sp>
          <p:nvSpPr>
            <p:cNvPr id="816" name="Google Shape;816;p4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17" name="Google Shape;817;p4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18" name="Google Shape;818;p47"/>
          <p:cNvSpPr txBox="1"/>
          <p:nvPr>
            <p:ph idx="2" type="subTitle"/>
          </p:nvPr>
        </p:nvSpPr>
        <p:spPr>
          <a:xfrm>
            <a:off x="-12300" y="3937377"/>
            <a:ext cx="9168600" cy="393300"/>
          </a:xfrm>
          <a:prstGeom prst="rect">
            <a:avLst/>
          </a:prstGeom>
          <a:noFill/>
          <a:ln>
            <a:noFill/>
          </a:ln>
        </p:spPr>
        <p:txBody>
          <a:bodyPr anchorCtr="0" anchor="ctr" bIns="0" lIns="12344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19" name="Google Shape;819;p47"/>
          <p:cNvSpPr/>
          <p:nvPr/>
        </p:nvSpPr>
        <p:spPr>
          <a:xfrm>
            <a:off x="1044989" y="3465377"/>
            <a:ext cx="7849500" cy="393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 name="Google Shape;820;p47"/>
          <p:cNvGrpSpPr/>
          <p:nvPr/>
        </p:nvGrpSpPr>
        <p:grpSpPr>
          <a:xfrm>
            <a:off x="467219" y="3507913"/>
            <a:ext cx="433430" cy="316319"/>
            <a:chOff x="463425" y="1453125"/>
            <a:chExt cx="735125" cy="513838"/>
          </a:xfrm>
        </p:grpSpPr>
        <p:sp>
          <p:nvSpPr>
            <p:cNvPr id="821" name="Google Shape;821;p4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22" name="Google Shape;822;p4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23" name="Google Shape;823;p47"/>
          <p:cNvSpPr txBox="1"/>
          <p:nvPr>
            <p:ph idx="3" type="subTitle"/>
          </p:nvPr>
        </p:nvSpPr>
        <p:spPr>
          <a:xfrm>
            <a:off x="-12300" y="3465377"/>
            <a:ext cx="9168600" cy="393300"/>
          </a:xfrm>
          <a:prstGeom prst="rect">
            <a:avLst/>
          </a:prstGeom>
          <a:noFill/>
          <a:ln>
            <a:noFill/>
          </a:ln>
        </p:spPr>
        <p:txBody>
          <a:bodyPr anchorCtr="0" anchor="ctr" bIns="0" lIns="12344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24" name="Google Shape;824;p47"/>
          <p:cNvSpPr/>
          <p:nvPr/>
        </p:nvSpPr>
        <p:spPr>
          <a:xfrm>
            <a:off x="1044989" y="2993377"/>
            <a:ext cx="7849500" cy="393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 name="Google Shape;825;p47"/>
          <p:cNvGrpSpPr/>
          <p:nvPr/>
        </p:nvGrpSpPr>
        <p:grpSpPr>
          <a:xfrm>
            <a:off x="467219" y="3035913"/>
            <a:ext cx="433430" cy="316319"/>
            <a:chOff x="463425" y="1453125"/>
            <a:chExt cx="735125" cy="513838"/>
          </a:xfrm>
        </p:grpSpPr>
        <p:sp>
          <p:nvSpPr>
            <p:cNvPr id="826" name="Google Shape;826;p4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27" name="Google Shape;827;p4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28" name="Google Shape;828;p47"/>
          <p:cNvSpPr txBox="1"/>
          <p:nvPr>
            <p:ph idx="4" type="subTitle"/>
          </p:nvPr>
        </p:nvSpPr>
        <p:spPr>
          <a:xfrm>
            <a:off x="-12300" y="2993377"/>
            <a:ext cx="9168600" cy="393300"/>
          </a:xfrm>
          <a:prstGeom prst="rect">
            <a:avLst/>
          </a:prstGeom>
          <a:noFill/>
          <a:ln>
            <a:noFill/>
          </a:ln>
        </p:spPr>
        <p:txBody>
          <a:bodyPr anchorCtr="0" anchor="ctr" bIns="0" lIns="12344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29" name="Google Shape;829;p47"/>
          <p:cNvSpPr/>
          <p:nvPr/>
        </p:nvSpPr>
        <p:spPr>
          <a:xfrm>
            <a:off x="1044989" y="2521376"/>
            <a:ext cx="7849500" cy="393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 name="Google Shape;830;p47"/>
          <p:cNvGrpSpPr/>
          <p:nvPr/>
        </p:nvGrpSpPr>
        <p:grpSpPr>
          <a:xfrm>
            <a:off x="467219" y="2563912"/>
            <a:ext cx="433430" cy="316319"/>
            <a:chOff x="463425" y="1453125"/>
            <a:chExt cx="735125" cy="513838"/>
          </a:xfrm>
        </p:grpSpPr>
        <p:sp>
          <p:nvSpPr>
            <p:cNvPr id="831" name="Google Shape;831;p4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32" name="Google Shape;832;p4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33" name="Google Shape;833;p47"/>
          <p:cNvSpPr txBox="1"/>
          <p:nvPr>
            <p:ph idx="5" type="subTitle"/>
          </p:nvPr>
        </p:nvSpPr>
        <p:spPr>
          <a:xfrm>
            <a:off x="-12300" y="2521376"/>
            <a:ext cx="9168600" cy="393300"/>
          </a:xfrm>
          <a:prstGeom prst="rect">
            <a:avLst/>
          </a:prstGeom>
          <a:noFill/>
          <a:ln>
            <a:noFill/>
          </a:ln>
        </p:spPr>
        <p:txBody>
          <a:bodyPr anchorCtr="0" anchor="ctr" bIns="0" lIns="12344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4" name="Google Shape;834;p47"/>
          <p:cNvSpPr/>
          <p:nvPr/>
        </p:nvSpPr>
        <p:spPr>
          <a:xfrm>
            <a:off x="1044989" y="2049376"/>
            <a:ext cx="7849500" cy="393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 name="Google Shape;835;p47"/>
          <p:cNvGrpSpPr/>
          <p:nvPr/>
        </p:nvGrpSpPr>
        <p:grpSpPr>
          <a:xfrm>
            <a:off x="467219" y="2091912"/>
            <a:ext cx="433430" cy="316319"/>
            <a:chOff x="463425" y="1453125"/>
            <a:chExt cx="735125" cy="513838"/>
          </a:xfrm>
        </p:grpSpPr>
        <p:sp>
          <p:nvSpPr>
            <p:cNvPr id="836" name="Google Shape;836;p4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37" name="Google Shape;837;p4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38" name="Google Shape;838;p47"/>
          <p:cNvSpPr txBox="1"/>
          <p:nvPr>
            <p:ph idx="6" type="subTitle"/>
          </p:nvPr>
        </p:nvSpPr>
        <p:spPr>
          <a:xfrm>
            <a:off x="-12300" y="2049376"/>
            <a:ext cx="9168600" cy="393300"/>
          </a:xfrm>
          <a:prstGeom prst="rect">
            <a:avLst/>
          </a:prstGeom>
          <a:noFill/>
          <a:ln>
            <a:noFill/>
          </a:ln>
        </p:spPr>
        <p:txBody>
          <a:bodyPr anchorCtr="0" anchor="ctr" bIns="0" lIns="12344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9" name="Google Shape;839;p47"/>
          <p:cNvSpPr/>
          <p:nvPr/>
        </p:nvSpPr>
        <p:spPr>
          <a:xfrm>
            <a:off x="1044989" y="1577375"/>
            <a:ext cx="7849500" cy="393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 name="Google Shape;840;p47"/>
          <p:cNvGrpSpPr/>
          <p:nvPr/>
        </p:nvGrpSpPr>
        <p:grpSpPr>
          <a:xfrm>
            <a:off x="467219" y="1619912"/>
            <a:ext cx="433430" cy="316319"/>
            <a:chOff x="463425" y="1453125"/>
            <a:chExt cx="735125" cy="513838"/>
          </a:xfrm>
        </p:grpSpPr>
        <p:sp>
          <p:nvSpPr>
            <p:cNvPr id="841" name="Google Shape;841;p4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42" name="Google Shape;842;p4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43" name="Google Shape;843;p47"/>
          <p:cNvSpPr txBox="1"/>
          <p:nvPr>
            <p:ph idx="7" type="subTitle"/>
          </p:nvPr>
        </p:nvSpPr>
        <p:spPr>
          <a:xfrm>
            <a:off x="-12300" y="1577375"/>
            <a:ext cx="9168600" cy="393300"/>
          </a:xfrm>
          <a:prstGeom prst="rect">
            <a:avLst/>
          </a:prstGeom>
          <a:noFill/>
          <a:ln>
            <a:noFill/>
          </a:ln>
        </p:spPr>
        <p:txBody>
          <a:bodyPr anchorCtr="0" anchor="ctr" bIns="0" lIns="12344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4" name="Google Shape;844;p47"/>
          <p:cNvSpPr/>
          <p:nvPr/>
        </p:nvSpPr>
        <p:spPr>
          <a:xfrm>
            <a:off x="1044989" y="1105375"/>
            <a:ext cx="7849500" cy="393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 name="Google Shape;845;p47"/>
          <p:cNvGrpSpPr/>
          <p:nvPr/>
        </p:nvGrpSpPr>
        <p:grpSpPr>
          <a:xfrm>
            <a:off x="467219" y="1147912"/>
            <a:ext cx="433430" cy="316319"/>
            <a:chOff x="463425" y="1453125"/>
            <a:chExt cx="735125" cy="513838"/>
          </a:xfrm>
        </p:grpSpPr>
        <p:sp>
          <p:nvSpPr>
            <p:cNvPr id="846" name="Google Shape;846;p4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47" name="Google Shape;847;p4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48" name="Google Shape;848;p47"/>
          <p:cNvSpPr txBox="1"/>
          <p:nvPr>
            <p:ph idx="8" type="subTitle"/>
          </p:nvPr>
        </p:nvSpPr>
        <p:spPr>
          <a:xfrm>
            <a:off x="-12300" y="1105375"/>
            <a:ext cx="9168600" cy="393300"/>
          </a:xfrm>
          <a:prstGeom prst="rect">
            <a:avLst/>
          </a:prstGeom>
          <a:noFill/>
          <a:ln>
            <a:noFill/>
          </a:ln>
        </p:spPr>
        <p:txBody>
          <a:bodyPr anchorCtr="0" anchor="ctr" bIns="0" lIns="12344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47"/>
          <p:cNvSpPr/>
          <p:nvPr/>
        </p:nvSpPr>
        <p:spPr>
          <a:xfrm>
            <a:off x="1044989" y="4417275"/>
            <a:ext cx="7849500" cy="393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 name="Google Shape;850;p47"/>
          <p:cNvGrpSpPr/>
          <p:nvPr/>
        </p:nvGrpSpPr>
        <p:grpSpPr>
          <a:xfrm>
            <a:off x="467219" y="4459810"/>
            <a:ext cx="433430" cy="316319"/>
            <a:chOff x="463425" y="1453125"/>
            <a:chExt cx="735125" cy="513838"/>
          </a:xfrm>
        </p:grpSpPr>
        <p:sp>
          <p:nvSpPr>
            <p:cNvPr id="851" name="Google Shape;851;p4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52" name="Google Shape;852;p4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53" name="Google Shape;853;p47"/>
          <p:cNvSpPr txBox="1"/>
          <p:nvPr>
            <p:ph idx="9" type="subTitle"/>
          </p:nvPr>
        </p:nvSpPr>
        <p:spPr>
          <a:xfrm>
            <a:off x="-12300" y="4417275"/>
            <a:ext cx="9168600" cy="393300"/>
          </a:xfrm>
          <a:prstGeom prst="rect">
            <a:avLst/>
          </a:prstGeom>
          <a:noFill/>
          <a:ln>
            <a:noFill/>
          </a:ln>
        </p:spPr>
        <p:txBody>
          <a:bodyPr anchorCtr="0" anchor="ctr" bIns="0" lIns="1234425"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3. Bullets 1–9 (Blue)   1">
  <p:cSld name="CUSTOM_10_1_1_1_1">
    <p:spTree>
      <p:nvGrpSpPr>
        <p:cNvPr id="854" name="Shape 854"/>
        <p:cNvGrpSpPr/>
        <p:nvPr/>
      </p:nvGrpSpPr>
      <p:grpSpPr>
        <a:xfrm>
          <a:off x="0" y="0"/>
          <a:ext cx="0" cy="0"/>
          <a:chOff x="0" y="0"/>
          <a:chExt cx="0" cy="0"/>
        </a:xfrm>
      </p:grpSpPr>
      <p:cxnSp>
        <p:nvCxnSpPr>
          <p:cNvPr id="855" name="Google Shape;855;p48"/>
          <p:cNvCxnSpPr/>
          <p:nvPr/>
        </p:nvCxnSpPr>
        <p:spPr>
          <a:xfrm>
            <a:off x="274375" y="640080"/>
            <a:ext cx="8595600" cy="10200"/>
          </a:xfrm>
          <a:prstGeom prst="straightConnector1">
            <a:avLst/>
          </a:prstGeom>
          <a:noFill/>
          <a:ln cap="flat" cmpd="sng" w="9525">
            <a:solidFill>
              <a:srgbClr val="595959"/>
            </a:solidFill>
            <a:prstDash val="solid"/>
            <a:round/>
            <a:headEnd len="med" w="med" type="none"/>
            <a:tailEnd len="med" w="med" type="none"/>
          </a:ln>
        </p:spPr>
      </p:cxnSp>
      <p:sp>
        <p:nvSpPr>
          <p:cNvPr id="856" name="Google Shape;856;p48"/>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857" name="Google Shape;857;p48"/>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858" name="Google Shape;858;p48"/>
          <p:cNvSpPr txBox="1"/>
          <p:nvPr/>
        </p:nvSpPr>
        <p:spPr>
          <a:xfrm>
            <a:off x="-12300" y="4916650"/>
            <a:ext cx="7971900" cy="226800"/>
          </a:xfrm>
          <a:prstGeom prst="rect">
            <a:avLst/>
          </a:prstGeom>
          <a:noFill/>
          <a:ln>
            <a:noFill/>
          </a:ln>
        </p:spPr>
        <p:txBody>
          <a:bodyPr anchorCtr="0" anchor="t" bIns="0" lIns="274300" spcFirstLastPara="1" rIns="0" wrap="square" tIns="45700">
            <a:noAutofit/>
          </a:bodyPr>
          <a:lstStyle/>
          <a:p>
            <a:pPr indent="0" lvl="0" marL="0" rtl="0" algn="l">
              <a:spcBef>
                <a:spcPts val="0"/>
              </a:spcBef>
              <a:spcAft>
                <a:spcPts val="0"/>
              </a:spcAft>
              <a:buNone/>
            </a:pPr>
            <a:r>
              <a:t/>
            </a:r>
            <a:endParaRPr sz="700"/>
          </a:p>
        </p:txBody>
      </p:sp>
      <p:sp>
        <p:nvSpPr>
          <p:cNvPr id="859" name="Google Shape;859;p48"/>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p:txBody>
      </p:sp>
      <p:grpSp>
        <p:nvGrpSpPr>
          <p:cNvPr id="860" name="Google Shape;860;p48"/>
          <p:cNvGrpSpPr/>
          <p:nvPr/>
        </p:nvGrpSpPr>
        <p:grpSpPr>
          <a:xfrm>
            <a:off x="290151" y="835207"/>
            <a:ext cx="402187" cy="293504"/>
            <a:chOff x="463425" y="1453125"/>
            <a:chExt cx="735125" cy="513838"/>
          </a:xfrm>
        </p:grpSpPr>
        <p:sp>
          <p:nvSpPr>
            <p:cNvPr id="861" name="Google Shape;861;p48"/>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62" name="Google Shape;862;p48"/>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63" name="Google Shape;863;p48"/>
          <p:cNvSpPr/>
          <p:nvPr/>
        </p:nvSpPr>
        <p:spPr>
          <a:xfrm>
            <a:off x="780373" y="800475"/>
            <a:ext cx="8089200" cy="365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8"/>
          <p:cNvSpPr/>
          <p:nvPr/>
        </p:nvSpPr>
        <p:spPr>
          <a:xfrm>
            <a:off x="780373" y="1242013"/>
            <a:ext cx="8089200" cy="365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8"/>
          <p:cNvSpPr/>
          <p:nvPr/>
        </p:nvSpPr>
        <p:spPr>
          <a:xfrm>
            <a:off x="780373" y="1683550"/>
            <a:ext cx="8089200" cy="365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8"/>
          <p:cNvSpPr/>
          <p:nvPr/>
        </p:nvSpPr>
        <p:spPr>
          <a:xfrm>
            <a:off x="780373" y="2125088"/>
            <a:ext cx="8089200" cy="365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8"/>
          <p:cNvSpPr/>
          <p:nvPr/>
        </p:nvSpPr>
        <p:spPr>
          <a:xfrm>
            <a:off x="780373" y="2566625"/>
            <a:ext cx="8089200" cy="365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8"/>
          <p:cNvSpPr/>
          <p:nvPr/>
        </p:nvSpPr>
        <p:spPr>
          <a:xfrm>
            <a:off x="780373" y="3008163"/>
            <a:ext cx="8089200" cy="365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8"/>
          <p:cNvSpPr/>
          <p:nvPr/>
        </p:nvSpPr>
        <p:spPr>
          <a:xfrm>
            <a:off x="780373" y="3449700"/>
            <a:ext cx="8089200" cy="365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8"/>
          <p:cNvSpPr/>
          <p:nvPr/>
        </p:nvSpPr>
        <p:spPr>
          <a:xfrm>
            <a:off x="780373" y="3891238"/>
            <a:ext cx="8089200" cy="365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8"/>
          <p:cNvSpPr/>
          <p:nvPr/>
        </p:nvSpPr>
        <p:spPr>
          <a:xfrm>
            <a:off x="780373" y="4332775"/>
            <a:ext cx="8089200" cy="365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 name="Google Shape;872;p48"/>
          <p:cNvGrpSpPr/>
          <p:nvPr/>
        </p:nvGrpSpPr>
        <p:grpSpPr>
          <a:xfrm>
            <a:off x="290151" y="1276878"/>
            <a:ext cx="402187" cy="293504"/>
            <a:chOff x="463425" y="1453125"/>
            <a:chExt cx="735125" cy="513838"/>
          </a:xfrm>
        </p:grpSpPr>
        <p:sp>
          <p:nvSpPr>
            <p:cNvPr id="873" name="Google Shape;873;p48"/>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74" name="Google Shape;874;p48"/>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875" name="Google Shape;875;p48"/>
          <p:cNvGrpSpPr/>
          <p:nvPr/>
        </p:nvGrpSpPr>
        <p:grpSpPr>
          <a:xfrm>
            <a:off x="290151" y="1718548"/>
            <a:ext cx="402187" cy="293504"/>
            <a:chOff x="463425" y="1453125"/>
            <a:chExt cx="735125" cy="513838"/>
          </a:xfrm>
        </p:grpSpPr>
        <p:sp>
          <p:nvSpPr>
            <p:cNvPr id="876" name="Google Shape;876;p48"/>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77" name="Google Shape;877;p48"/>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878" name="Google Shape;878;p48"/>
          <p:cNvGrpSpPr/>
          <p:nvPr/>
        </p:nvGrpSpPr>
        <p:grpSpPr>
          <a:xfrm>
            <a:off x="290151" y="2160219"/>
            <a:ext cx="402187" cy="293504"/>
            <a:chOff x="463425" y="1453125"/>
            <a:chExt cx="735125" cy="513838"/>
          </a:xfrm>
        </p:grpSpPr>
        <p:sp>
          <p:nvSpPr>
            <p:cNvPr id="879" name="Google Shape;879;p48"/>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80" name="Google Shape;880;p48"/>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881" name="Google Shape;881;p48"/>
          <p:cNvGrpSpPr/>
          <p:nvPr/>
        </p:nvGrpSpPr>
        <p:grpSpPr>
          <a:xfrm>
            <a:off x="290151" y="2601890"/>
            <a:ext cx="402187" cy="293504"/>
            <a:chOff x="463425" y="1453125"/>
            <a:chExt cx="735125" cy="513838"/>
          </a:xfrm>
        </p:grpSpPr>
        <p:sp>
          <p:nvSpPr>
            <p:cNvPr id="882" name="Google Shape;882;p48"/>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83" name="Google Shape;883;p48"/>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884" name="Google Shape;884;p48"/>
          <p:cNvGrpSpPr/>
          <p:nvPr/>
        </p:nvGrpSpPr>
        <p:grpSpPr>
          <a:xfrm>
            <a:off x="290151" y="3043561"/>
            <a:ext cx="402187" cy="293504"/>
            <a:chOff x="463425" y="1453125"/>
            <a:chExt cx="735125" cy="513838"/>
          </a:xfrm>
        </p:grpSpPr>
        <p:sp>
          <p:nvSpPr>
            <p:cNvPr id="885" name="Google Shape;885;p48"/>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86" name="Google Shape;886;p48"/>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887" name="Google Shape;887;p48"/>
          <p:cNvGrpSpPr/>
          <p:nvPr/>
        </p:nvGrpSpPr>
        <p:grpSpPr>
          <a:xfrm>
            <a:off x="290151" y="3485231"/>
            <a:ext cx="402187" cy="293504"/>
            <a:chOff x="463425" y="1453125"/>
            <a:chExt cx="735125" cy="513838"/>
          </a:xfrm>
        </p:grpSpPr>
        <p:sp>
          <p:nvSpPr>
            <p:cNvPr id="888" name="Google Shape;888;p48"/>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89" name="Google Shape;889;p48"/>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890" name="Google Shape;890;p48"/>
          <p:cNvGrpSpPr/>
          <p:nvPr/>
        </p:nvGrpSpPr>
        <p:grpSpPr>
          <a:xfrm>
            <a:off x="290151" y="3926902"/>
            <a:ext cx="402187" cy="293504"/>
            <a:chOff x="463425" y="1453125"/>
            <a:chExt cx="735125" cy="513838"/>
          </a:xfrm>
        </p:grpSpPr>
        <p:sp>
          <p:nvSpPr>
            <p:cNvPr id="891" name="Google Shape;891;p48"/>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92" name="Google Shape;892;p48"/>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893" name="Google Shape;893;p48"/>
          <p:cNvGrpSpPr/>
          <p:nvPr/>
        </p:nvGrpSpPr>
        <p:grpSpPr>
          <a:xfrm>
            <a:off x="290151" y="4368573"/>
            <a:ext cx="402187" cy="293504"/>
            <a:chOff x="463425" y="1453125"/>
            <a:chExt cx="735125" cy="513838"/>
          </a:xfrm>
        </p:grpSpPr>
        <p:sp>
          <p:nvSpPr>
            <p:cNvPr id="894" name="Google Shape;894;p48"/>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895" name="Google Shape;895;p48"/>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896" name="Google Shape;896;p48"/>
          <p:cNvSpPr txBox="1"/>
          <p:nvPr>
            <p:ph idx="1" type="subTitle"/>
          </p:nvPr>
        </p:nvSpPr>
        <p:spPr>
          <a:xfrm>
            <a:off x="-12300" y="766925"/>
            <a:ext cx="9168600" cy="393300"/>
          </a:xfrm>
          <a:prstGeom prst="rect">
            <a:avLst/>
          </a:prstGeom>
          <a:noFill/>
          <a:ln>
            <a:noFill/>
          </a:ln>
        </p:spPr>
        <p:txBody>
          <a:bodyPr anchorCtr="0" anchor="ctr" bIns="0" lIns="9601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97" name="Google Shape;897;p48"/>
          <p:cNvSpPr txBox="1"/>
          <p:nvPr>
            <p:ph idx="2" type="subTitle"/>
          </p:nvPr>
        </p:nvSpPr>
        <p:spPr>
          <a:xfrm>
            <a:off x="-12300" y="1232500"/>
            <a:ext cx="9168600" cy="393300"/>
          </a:xfrm>
          <a:prstGeom prst="rect">
            <a:avLst/>
          </a:prstGeom>
          <a:noFill/>
          <a:ln>
            <a:noFill/>
          </a:ln>
        </p:spPr>
        <p:txBody>
          <a:bodyPr anchorCtr="0" anchor="ctr" bIns="0" lIns="9601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98" name="Google Shape;898;p48"/>
          <p:cNvSpPr txBox="1"/>
          <p:nvPr>
            <p:ph idx="3" type="subTitle"/>
          </p:nvPr>
        </p:nvSpPr>
        <p:spPr>
          <a:xfrm>
            <a:off x="-12300" y="1650300"/>
            <a:ext cx="9168600" cy="393300"/>
          </a:xfrm>
          <a:prstGeom prst="rect">
            <a:avLst/>
          </a:prstGeom>
          <a:noFill/>
          <a:ln>
            <a:noFill/>
          </a:ln>
        </p:spPr>
        <p:txBody>
          <a:bodyPr anchorCtr="0" anchor="ctr" bIns="0" lIns="9601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99" name="Google Shape;899;p48"/>
          <p:cNvSpPr txBox="1"/>
          <p:nvPr>
            <p:ph idx="4" type="subTitle"/>
          </p:nvPr>
        </p:nvSpPr>
        <p:spPr>
          <a:xfrm>
            <a:off x="-12300" y="2115875"/>
            <a:ext cx="9168600" cy="393300"/>
          </a:xfrm>
          <a:prstGeom prst="rect">
            <a:avLst/>
          </a:prstGeom>
          <a:noFill/>
          <a:ln>
            <a:noFill/>
          </a:ln>
        </p:spPr>
        <p:txBody>
          <a:bodyPr anchorCtr="0" anchor="ctr" bIns="0" lIns="9601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00" name="Google Shape;900;p48"/>
          <p:cNvSpPr txBox="1"/>
          <p:nvPr>
            <p:ph idx="5" type="subTitle"/>
          </p:nvPr>
        </p:nvSpPr>
        <p:spPr>
          <a:xfrm>
            <a:off x="-12300" y="2567763"/>
            <a:ext cx="9168600" cy="393300"/>
          </a:xfrm>
          <a:prstGeom prst="rect">
            <a:avLst/>
          </a:prstGeom>
          <a:noFill/>
          <a:ln>
            <a:noFill/>
          </a:ln>
        </p:spPr>
        <p:txBody>
          <a:bodyPr anchorCtr="0" anchor="ctr" bIns="0" lIns="9601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01" name="Google Shape;901;p48"/>
          <p:cNvSpPr txBox="1"/>
          <p:nvPr>
            <p:ph idx="6" type="subTitle"/>
          </p:nvPr>
        </p:nvSpPr>
        <p:spPr>
          <a:xfrm>
            <a:off x="-12300" y="3033338"/>
            <a:ext cx="9168600" cy="393300"/>
          </a:xfrm>
          <a:prstGeom prst="rect">
            <a:avLst/>
          </a:prstGeom>
          <a:noFill/>
          <a:ln>
            <a:noFill/>
          </a:ln>
        </p:spPr>
        <p:txBody>
          <a:bodyPr anchorCtr="0" anchor="ctr" bIns="0" lIns="9601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02" name="Google Shape;902;p48"/>
          <p:cNvSpPr txBox="1"/>
          <p:nvPr>
            <p:ph idx="7" type="subTitle"/>
          </p:nvPr>
        </p:nvSpPr>
        <p:spPr>
          <a:xfrm>
            <a:off x="-12300" y="3417050"/>
            <a:ext cx="9168600" cy="393300"/>
          </a:xfrm>
          <a:prstGeom prst="rect">
            <a:avLst/>
          </a:prstGeom>
          <a:noFill/>
          <a:ln>
            <a:noFill/>
          </a:ln>
        </p:spPr>
        <p:txBody>
          <a:bodyPr anchorCtr="0" anchor="ctr" bIns="0" lIns="9601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03" name="Google Shape;903;p48"/>
          <p:cNvSpPr txBox="1"/>
          <p:nvPr>
            <p:ph idx="8" type="subTitle"/>
          </p:nvPr>
        </p:nvSpPr>
        <p:spPr>
          <a:xfrm>
            <a:off x="-12300" y="3882625"/>
            <a:ext cx="9168600" cy="393300"/>
          </a:xfrm>
          <a:prstGeom prst="rect">
            <a:avLst/>
          </a:prstGeom>
          <a:noFill/>
          <a:ln>
            <a:noFill/>
          </a:ln>
        </p:spPr>
        <p:txBody>
          <a:bodyPr anchorCtr="0" anchor="ctr" bIns="0" lIns="9601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04" name="Google Shape;904;p48"/>
          <p:cNvSpPr txBox="1"/>
          <p:nvPr>
            <p:ph idx="9" type="subTitle"/>
          </p:nvPr>
        </p:nvSpPr>
        <p:spPr>
          <a:xfrm>
            <a:off x="-12300" y="4300450"/>
            <a:ext cx="9168600" cy="393300"/>
          </a:xfrm>
          <a:prstGeom prst="rect">
            <a:avLst/>
          </a:prstGeom>
          <a:noFill/>
          <a:ln>
            <a:noFill/>
          </a:ln>
        </p:spPr>
        <p:txBody>
          <a:bodyPr anchorCtr="0" anchor="ctr" bIns="0" lIns="960100" spcFirstLastPara="1" rIns="457200" wrap="square" tIns="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1. Fist to Five 1">
  <p:cSld name="CUSTOM_2_3_1_1_3_1_1_2_1_1_1_1_2">
    <p:spTree>
      <p:nvGrpSpPr>
        <p:cNvPr id="905" name="Shape 905"/>
        <p:cNvGrpSpPr/>
        <p:nvPr/>
      </p:nvGrpSpPr>
      <p:grpSpPr>
        <a:xfrm>
          <a:off x="0" y="0"/>
          <a:ext cx="0" cy="0"/>
          <a:chOff x="0" y="0"/>
          <a:chExt cx="0" cy="0"/>
        </a:xfrm>
      </p:grpSpPr>
      <p:pic>
        <p:nvPicPr>
          <p:cNvPr id="906" name="Google Shape;906;p49"/>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907" name="Google Shape;907;p49"/>
          <p:cNvSpPr txBox="1"/>
          <p:nvPr>
            <p:ph type="title"/>
          </p:nvPr>
        </p:nvSpPr>
        <p:spPr>
          <a:xfrm>
            <a:off x="274350" y="1249675"/>
            <a:ext cx="8595300" cy="1561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000">
                <a:solidFill>
                  <a:srgbClr val="FFFFFF"/>
                </a:solidFill>
                <a:latin typeface="Oswald Light"/>
                <a:ea typeface="Oswald Light"/>
                <a:cs typeface="Oswald Light"/>
                <a:sym typeface="Oswald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08" name="Google Shape;908;p4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909" name="Google Shape;909;p49"/>
          <p:cNvSpPr txBox="1"/>
          <p:nvPr/>
        </p:nvSpPr>
        <p:spPr>
          <a:xfrm>
            <a:off x="202525" y="696941"/>
            <a:ext cx="8595300" cy="371100"/>
          </a:xfrm>
          <a:prstGeom prst="rect">
            <a:avLst/>
          </a:prstGeom>
          <a:noFill/>
          <a:ln>
            <a:noFill/>
          </a:ln>
        </p:spPr>
        <p:txBody>
          <a:bodyPr anchorCtr="0" anchor="t" bIns="91425" lIns="0" spcFirstLastPara="1" rIns="0" wrap="square" tIns="91425">
            <a:noAutofit/>
          </a:bodyPr>
          <a:lstStyle/>
          <a:p>
            <a:pPr indent="0" lvl="0" marL="0" rtl="0" algn="ctr">
              <a:lnSpc>
                <a:spcPct val="110000"/>
              </a:lnSpc>
              <a:spcBef>
                <a:spcPts val="0"/>
              </a:spcBef>
              <a:spcAft>
                <a:spcPts val="0"/>
              </a:spcAft>
              <a:buNone/>
            </a:pPr>
            <a:r>
              <a:rPr lang="en" sz="2400">
                <a:solidFill>
                  <a:srgbClr val="2CC2F2"/>
                </a:solidFill>
                <a:latin typeface="Oswald Medium"/>
                <a:ea typeface="Oswald Medium"/>
                <a:cs typeface="Oswald Medium"/>
                <a:sym typeface="Oswald Medium"/>
              </a:rPr>
              <a:t>FIST TO FIVE:</a:t>
            </a:r>
            <a:endParaRPr sz="2400">
              <a:solidFill>
                <a:srgbClr val="2CC2F2"/>
              </a:solidFill>
              <a:latin typeface="Oswald Medium"/>
              <a:ea typeface="Oswald Medium"/>
              <a:cs typeface="Oswald Medium"/>
              <a:sym typeface="Oswald Medium"/>
            </a:endParaRPr>
          </a:p>
        </p:txBody>
      </p:sp>
      <p:cxnSp>
        <p:nvCxnSpPr>
          <p:cNvPr id="910" name="Google Shape;910;p49"/>
          <p:cNvCxnSpPr/>
          <p:nvPr/>
        </p:nvCxnSpPr>
        <p:spPr>
          <a:xfrm>
            <a:off x="2305500" y="1249675"/>
            <a:ext cx="4533000" cy="0"/>
          </a:xfrm>
          <a:prstGeom prst="straightConnector1">
            <a:avLst/>
          </a:prstGeom>
          <a:noFill/>
          <a:ln cap="flat" cmpd="sng" w="9525">
            <a:solidFill>
              <a:srgbClr val="FFFFFF"/>
            </a:solidFill>
            <a:prstDash val="solid"/>
            <a:round/>
            <a:headEnd len="med" w="med" type="none"/>
            <a:tailEnd len="med" w="med" type="none"/>
          </a:ln>
        </p:spPr>
      </p:cxnSp>
      <p:pic>
        <p:nvPicPr>
          <p:cNvPr id="911" name="Google Shape;911;p49"/>
          <p:cNvPicPr preferRelativeResize="0"/>
          <p:nvPr/>
        </p:nvPicPr>
        <p:blipFill rotWithShape="1">
          <a:blip r:embed="rId3">
            <a:alphaModFix/>
          </a:blip>
          <a:srcRect b="0" l="0" r="0" t="0"/>
          <a:stretch/>
        </p:blipFill>
        <p:spPr>
          <a:xfrm>
            <a:off x="470725" y="2080194"/>
            <a:ext cx="8211298" cy="2788431"/>
          </a:xfrm>
          <a:prstGeom prst="rect">
            <a:avLst/>
          </a:prstGeom>
          <a:noFill/>
          <a:ln>
            <a:noFill/>
          </a:ln>
        </p:spPr>
      </p:pic>
      <p:sp>
        <p:nvSpPr>
          <p:cNvPr id="912" name="Google Shape;912;p49"/>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2. One to Five 1">
  <p:cSld name="CUSTOM_2_3_1_1_3_1_1_2_1_1_1_1_1_2">
    <p:spTree>
      <p:nvGrpSpPr>
        <p:cNvPr id="913" name="Shape 913"/>
        <p:cNvGrpSpPr/>
        <p:nvPr/>
      </p:nvGrpSpPr>
      <p:grpSpPr>
        <a:xfrm>
          <a:off x="0" y="0"/>
          <a:ext cx="0" cy="0"/>
          <a:chOff x="0" y="0"/>
          <a:chExt cx="0" cy="0"/>
        </a:xfrm>
      </p:grpSpPr>
      <p:pic>
        <p:nvPicPr>
          <p:cNvPr id="914" name="Google Shape;914;p50"/>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915" name="Google Shape;915;p50"/>
          <p:cNvSpPr txBox="1"/>
          <p:nvPr>
            <p:ph type="title"/>
          </p:nvPr>
        </p:nvSpPr>
        <p:spPr>
          <a:xfrm>
            <a:off x="274350" y="1249675"/>
            <a:ext cx="8595300" cy="1561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000">
                <a:solidFill>
                  <a:srgbClr val="FFFFFF"/>
                </a:solidFill>
                <a:latin typeface="Oswald Light"/>
                <a:ea typeface="Oswald Light"/>
                <a:cs typeface="Oswald Light"/>
                <a:sym typeface="Oswald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16" name="Google Shape;916;p5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917" name="Google Shape;917;p50"/>
          <p:cNvSpPr txBox="1"/>
          <p:nvPr/>
        </p:nvSpPr>
        <p:spPr>
          <a:xfrm>
            <a:off x="202525" y="696941"/>
            <a:ext cx="8595300" cy="371100"/>
          </a:xfrm>
          <a:prstGeom prst="rect">
            <a:avLst/>
          </a:prstGeom>
          <a:noFill/>
          <a:ln>
            <a:noFill/>
          </a:ln>
        </p:spPr>
        <p:txBody>
          <a:bodyPr anchorCtr="0" anchor="t" bIns="91425" lIns="0" spcFirstLastPara="1" rIns="0" wrap="square" tIns="91425">
            <a:noAutofit/>
          </a:bodyPr>
          <a:lstStyle/>
          <a:p>
            <a:pPr indent="0" lvl="0" marL="0" rtl="0" algn="ctr">
              <a:lnSpc>
                <a:spcPct val="110000"/>
              </a:lnSpc>
              <a:spcBef>
                <a:spcPts val="0"/>
              </a:spcBef>
              <a:spcAft>
                <a:spcPts val="0"/>
              </a:spcAft>
              <a:buNone/>
            </a:pPr>
            <a:r>
              <a:rPr lang="en" sz="2400">
                <a:solidFill>
                  <a:srgbClr val="2CC2F2"/>
                </a:solidFill>
                <a:latin typeface="Oswald Medium"/>
                <a:ea typeface="Oswald Medium"/>
                <a:cs typeface="Oswald Medium"/>
                <a:sym typeface="Oswald Medium"/>
              </a:rPr>
              <a:t>ONE TO FIVE:</a:t>
            </a:r>
            <a:endParaRPr sz="2400">
              <a:solidFill>
                <a:srgbClr val="2CC2F2"/>
              </a:solidFill>
              <a:latin typeface="Oswald Medium"/>
              <a:ea typeface="Oswald Medium"/>
              <a:cs typeface="Oswald Medium"/>
              <a:sym typeface="Oswald Medium"/>
            </a:endParaRPr>
          </a:p>
        </p:txBody>
      </p:sp>
      <p:cxnSp>
        <p:nvCxnSpPr>
          <p:cNvPr id="918" name="Google Shape;918;p50"/>
          <p:cNvCxnSpPr/>
          <p:nvPr/>
        </p:nvCxnSpPr>
        <p:spPr>
          <a:xfrm>
            <a:off x="2305500" y="1249675"/>
            <a:ext cx="4533000" cy="0"/>
          </a:xfrm>
          <a:prstGeom prst="straightConnector1">
            <a:avLst/>
          </a:prstGeom>
          <a:noFill/>
          <a:ln cap="flat" cmpd="sng" w="9525">
            <a:solidFill>
              <a:srgbClr val="FFFFFF"/>
            </a:solidFill>
            <a:prstDash val="solid"/>
            <a:round/>
            <a:headEnd len="med" w="med" type="none"/>
            <a:tailEnd len="med" w="med" type="none"/>
          </a:ln>
        </p:spPr>
      </p:cxnSp>
      <p:pic>
        <p:nvPicPr>
          <p:cNvPr id="919" name="Google Shape;919;p50"/>
          <p:cNvPicPr preferRelativeResize="0"/>
          <p:nvPr/>
        </p:nvPicPr>
        <p:blipFill>
          <a:blip r:embed="rId3">
            <a:alphaModFix/>
          </a:blip>
          <a:stretch>
            <a:fillRect/>
          </a:stretch>
        </p:blipFill>
        <p:spPr>
          <a:xfrm>
            <a:off x="948125" y="2001900"/>
            <a:ext cx="7030499" cy="2866725"/>
          </a:xfrm>
          <a:prstGeom prst="rect">
            <a:avLst/>
          </a:prstGeom>
          <a:noFill/>
          <a:ln>
            <a:noFill/>
          </a:ln>
        </p:spPr>
      </p:pic>
      <p:sp>
        <p:nvSpPr>
          <p:cNvPr id="920" name="Google Shape;920;p50"/>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 Transition Slide 1">
  <p:cSld name="CUSTOM_17_2_1_2_3_2_1_2">
    <p:spTree>
      <p:nvGrpSpPr>
        <p:cNvPr id="36" name="Shape 36"/>
        <p:cNvGrpSpPr/>
        <p:nvPr/>
      </p:nvGrpSpPr>
      <p:grpSpPr>
        <a:xfrm>
          <a:off x="0" y="0"/>
          <a:ext cx="0" cy="0"/>
          <a:chOff x="0" y="0"/>
          <a:chExt cx="0" cy="0"/>
        </a:xfrm>
      </p:grpSpPr>
      <p:pic>
        <p:nvPicPr>
          <p:cNvPr id="37" name="Google Shape;37;p6"/>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38" name="Google Shape;38;p6"/>
          <p:cNvSpPr txBox="1"/>
          <p:nvPr>
            <p:ph type="title"/>
          </p:nvPr>
        </p:nvSpPr>
        <p:spPr>
          <a:xfrm>
            <a:off x="237100" y="2088475"/>
            <a:ext cx="8595300" cy="79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3600">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39" name="Google Shape;39;p6"/>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40" name="Google Shape;40;p6"/>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3. Review 1">
  <p:cSld name="CUSTOM_17_2_1_2_1_1_2">
    <p:spTree>
      <p:nvGrpSpPr>
        <p:cNvPr id="921" name="Shape 921"/>
        <p:cNvGrpSpPr/>
        <p:nvPr/>
      </p:nvGrpSpPr>
      <p:grpSpPr>
        <a:xfrm>
          <a:off x="0" y="0"/>
          <a:ext cx="0" cy="0"/>
          <a:chOff x="0" y="0"/>
          <a:chExt cx="0" cy="0"/>
        </a:xfrm>
      </p:grpSpPr>
      <p:pic>
        <p:nvPicPr>
          <p:cNvPr id="922" name="Google Shape;922;p51"/>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923" name="Google Shape;923;p51"/>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924" name="Google Shape;924;p51"/>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925" name="Google Shape;925;p51"/>
          <p:cNvSpPr txBox="1"/>
          <p:nvPr/>
        </p:nvSpPr>
        <p:spPr>
          <a:xfrm>
            <a:off x="274363" y="3109175"/>
            <a:ext cx="8595300" cy="79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FFFFFF"/>
                </a:solidFill>
                <a:latin typeface="Oswald"/>
                <a:ea typeface="Oswald"/>
                <a:cs typeface="Oswald"/>
                <a:sym typeface="Oswald"/>
              </a:rPr>
              <a:t>Time’s Up! </a:t>
            </a:r>
            <a:r>
              <a:rPr lang="en" sz="3600">
                <a:solidFill>
                  <a:srgbClr val="3AE5F8"/>
                </a:solidFill>
                <a:latin typeface="Oswald"/>
                <a:ea typeface="Oswald"/>
                <a:cs typeface="Oswald"/>
                <a:sym typeface="Oswald"/>
              </a:rPr>
              <a:t>Let’s Review.</a:t>
            </a:r>
            <a:endParaRPr sz="3600">
              <a:solidFill>
                <a:srgbClr val="3AE5F8"/>
              </a:solidFill>
              <a:latin typeface="Oswald"/>
              <a:ea typeface="Oswald"/>
              <a:cs typeface="Oswald"/>
              <a:sym typeface="Oswald"/>
            </a:endParaRPr>
          </a:p>
        </p:txBody>
      </p:sp>
      <p:sp>
        <p:nvSpPr>
          <p:cNvPr id="926" name="Google Shape;926;p51"/>
          <p:cNvSpPr/>
          <p:nvPr/>
        </p:nvSpPr>
        <p:spPr>
          <a:xfrm>
            <a:off x="3528603" y="934704"/>
            <a:ext cx="2184612" cy="1978676"/>
          </a:xfrm>
          <a:custGeom>
            <a:rect b="b" l="l" r="r" t="t"/>
            <a:pathLst>
              <a:path extrusionOk="0" h="130412" w="143985">
                <a:moveTo>
                  <a:pt x="68779" y="0"/>
                </a:moveTo>
                <a:cubicBezTo>
                  <a:pt x="44833" y="0"/>
                  <a:pt x="22799" y="13083"/>
                  <a:pt x="11400" y="34122"/>
                </a:cubicBezTo>
                <a:cubicBezTo>
                  <a:pt x="0" y="55161"/>
                  <a:pt x="1071" y="80790"/>
                  <a:pt x="14154" y="100835"/>
                </a:cubicBezTo>
                <a:lnTo>
                  <a:pt x="7574" y="125470"/>
                </a:lnTo>
                <a:lnTo>
                  <a:pt x="31827" y="118967"/>
                </a:lnTo>
                <a:cubicBezTo>
                  <a:pt x="43230" y="126778"/>
                  <a:pt x="55994" y="130411"/>
                  <a:pt x="68537" y="130411"/>
                </a:cubicBezTo>
                <a:cubicBezTo>
                  <a:pt x="95798" y="130411"/>
                  <a:pt x="122019" y="113253"/>
                  <a:pt x="130979" y="84539"/>
                </a:cubicBezTo>
                <a:cubicBezTo>
                  <a:pt x="143985" y="42614"/>
                  <a:pt x="112694" y="0"/>
                  <a:pt x="68779" y="0"/>
                </a:cubicBezTo>
                <a:close/>
              </a:path>
            </a:pathLst>
          </a:custGeom>
          <a:solidFill>
            <a:srgbClr val="2D32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27" name="Google Shape;927;p51"/>
          <p:cNvPicPr preferRelativeResize="0"/>
          <p:nvPr/>
        </p:nvPicPr>
        <p:blipFill rotWithShape="1">
          <a:blip r:embed="rId3">
            <a:alphaModFix/>
          </a:blip>
          <a:srcRect b="0" l="0" r="0" t="0"/>
          <a:stretch/>
        </p:blipFill>
        <p:spPr>
          <a:xfrm>
            <a:off x="4239200" y="1293735"/>
            <a:ext cx="665600" cy="1260600"/>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4. Take a Break 1">
  <p:cSld name="CUSTOM_1_1">
    <p:spTree>
      <p:nvGrpSpPr>
        <p:cNvPr id="928" name="Shape 928"/>
        <p:cNvGrpSpPr/>
        <p:nvPr/>
      </p:nvGrpSpPr>
      <p:grpSpPr>
        <a:xfrm>
          <a:off x="0" y="0"/>
          <a:ext cx="0" cy="0"/>
          <a:chOff x="0" y="0"/>
          <a:chExt cx="0" cy="0"/>
        </a:xfrm>
      </p:grpSpPr>
      <p:pic>
        <p:nvPicPr>
          <p:cNvPr id="929" name="Google Shape;929;p52"/>
          <p:cNvPicPr preferRelativeResize="0"/>
          <p:nvPr/>
        </p:nvPicPr>
        <p:blipFill>
          <a:blip r:embed="rId2">
            <a:alphaModFix/>
          </a:blip>
          <a:stretch>
            <a:fillRect/>
          </a:stretch>
        </p:blipFill>
        <p:spPr>
          <a:xfrm>
            <a:off x="-42900" y="-24125"/>
            <a:ext cx="9229800" cy="5191749"/>
          </a:xfrm>
          <a:prstGeom prst="rect">
            <a:avLst/>
          </a:prstGeom>
          <a:noFill/>
          <a:ln>
            <a:noFill/>
          </a:ln>
        </p:spPr>
      </p:pic>
      <p:sp>
        <p:nvSpPr>
          <p:cNvPr id="930" name="Google Shape;930;p5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Text Only 1">
  <p:cSld name="CUSTOM_2_7_2_2_3">
    <p:spTree>
      <p:nvGrpSpPr>
        <p:cNvPr id="41" name="Shape 41"/>
        <p:cNvGrpSpPr/>
        <p:nvPr/>
      </p:nvGrpSpPr>
      <p:grpSpPr>
        <a:xfrm>
          <a:off x="0" y="0"/>
          <a:ext cx="0" cy="0"/>
          <a:chOff x="0" y="0"/>
          <a:chExt cx="0" cy="0"/>
        </a:xfrm>
      </p:grpSpPr>
      <p:sp>
        <p:nvSpPr>
          <p:cNvPr id="42" name="Google Shape;42;p7"/>
          <p:cNvSpPr txBox="1"/>
          <p:nvPr>
            <p:ph type="title"/>
          </p:nvPr>
        </p:nvSpPr>
        <p:spPr>
          <a:xfrm>
            <a:off x="-12125" y="0"/>
            <a:ext cx="9168600" cy="533700"/>
          </a:xfrm>
          <a:prstGeom prst="rect">
            <a:avLst/>
          </a:prstGeom>
          <a:noFill/>
          <a:ln>
            <a:noFill/>
          </a:ln>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3" name="Google Shape;43;p7"/>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cxnSp>
        <p:nvCxnSpPr>
          <p:cNvPr id="44" name="Google Shape;44;p7"/>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45" name="Google Shape;45;p7"/>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cxnSp>
        <p:nvCxnSpPr>
          <p:cNvPr id="46" name="Google Shape;46;p7"/>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47" name="Google Shape;47;p7"/>
          <p:cNvSpPr txBox="1"/>
          <p:nvPr>
            <p:ph idx="2"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
        <p:nvSpPr>
          <p:cNvPr id="48" name="Google Shape;48;p7"/>
          <p:cNvSpPr txBox="1"/>
          <p:nvPr>
            <p:ph idx="3" type="body"/>
          </p:nvPr>
        </p:nvSpPr>
        <p:spPr>
          <a:xfrm>
            <a:off x="175" y="1284250"/>
            <a:ext cx="9144000" cy="3622200"/>
          </a:xfrm>
          <a:prstGeom prst="rect">
            <a:avLst/>
          </a:prstGeom>
          <a:noFill/>
          <a:ln>
            <a:noFill/>
          </a:ln>
        </p:spPr>
        <p:txBody>
          <a:bodyPr anchorCtr="0" anchor="t" bIns="914400" lIns="457200" spcFirstLastPara="1" rIns="457200" wrap="square" tIns="0">
            <a:noAutofit/>
          </a:bodyPr>
          <a:lstStyle>
            <a:lvl1pPr indent="-317500" lvl="0" marL="457200" rtl="0">
              <a:spcBef>
                <a:spcPts val="0"/>
              </a:spcBef>
              <a:spcAft>
                <a:spcPts val="0"/>
              </a:spcAft>
              <a:buSzPts val="1400"/>
              <a:buFont typeface="Roboto"/>
              <a:buChar char="●"/>
              <a:defRPr>
                <a:latin typeface="Roboto"/>
                <a:ea typeface="Roboto"/>
                <a:cs typeface="Roboto"/>
                <a:sym typeface="Roboto"/>
              </a:defRPr>
            </a:lvl1pPr>
            <a:lvl2pPr indent="-317500" lvl="1" marL="914400" rtl="0">
              <a:spcBef>
                <a:spcPts val="800"/>
              </a:spcBef>
              <a:spcAft>
                <a:spcPts val="0"/>
              </a:spcAft>
              <a:buSzPts val="1400"/>
              <a:buFont typeface="Roboto"/>
              <a:buChar char="○"/>
              <a:defRPr>
                <a:latin typeface="Roboto"/>
                <a:ea typeface="Roboto"/>
                <a:cs typeface="Roboto"/>
                <a:sym typeface="Roboto"/>
              </a:defRPr>
            </a:lvl2pPr>
            <a:lvl3pPr indent="-317500" lvl="2" marL="1371600" rtl="0">
              <a:spcBef>
                <a:spcPts val="800"/>
              </a:spcBef>
              <a:spcAft>
                <a:spcPts val="0"/>
              </a:spcAft>
              <a:buSzPts val="1400"/>
              <a:buFont typeface="Roboto"/>
              <a:buChar char="■"/>
              <a:defRPr>
                <a:latin typeface="Roboto"/>
                <a:ea typeface="Roboto"/>
                <a:cs typeface="Roboto"/>
                <a:sym typeface="Roboto"/>
              </a:defRPr>
            </a:lvl3pPr>
            <a:lvl4pPr indent="-317500" lvl="3" marL="1828800" rtl="0">
              <a:spcBef>
                <a:spcPts val="800"/>
              </a:spcBef>
              <a:spcAft>
                <a:spcPts val="0"/>
              </a:spcAft>
              <a:buSzPts val="1400"/>
              <a:buFont typeface="Roboto"/>
              <a:buChar char="●"/>
              <a:defRPr>
                <a:latin typeface="Roboto"/>
                <a:ea typeface="Roboto"/>
                <a:cs typeface="Roboto"/>
                <a:sym typeface="Roboto"/>
              </a:defRPr>
            </a:lvl4pPr>
            <a:lvl5pPr indent="-317500" lvl="4" marL="2286000" rtl="0">
              <a:spcBef>
                <a:spcPts val="800"/>
              </a:spcBef>
              <a:spcAft>
                <a:spcPts val="0"/>
              </a:spcAft>
              <a:buSzPts val="1400"/>
              <a:buFont typeface="Roboto"/>
              <a:buChar char="○"/>
              <a:defRPr>
                <a:latin typeface="Roboto"/>
                <a:ea typeface="Roboto"/>
                <a:cs typeface="Roboto"/>
                <a:sym typeface="Roboto"/>
              </a:defRPr>
            </a:lvl5pPr>
            <a:lvl6pPr indent="-317500" lvl="5" marL="2743200" rtl="0">
              <a:spcBef>
                <a:spcPts val="800"/>
              </a:spcBef>
              <a:spcAft>
                <a:spcPts val="0"/>
              </a:spcAft>
              <a:buSzPts val="1400"/>
              <a:buFont typeface="Roboto"/>
              <a:buChar char="■"/>
              <a:defRPr>
                <a:latin typeface="Roboto"/>
                <a:ea typeface="Roboto"/>
                <a:cs typeface="Roboto"/>
                <a:sym typeface="Roboto"/>
              </a:defRPr>
            </a:lvl6pPr>
            <a:lvl7pPr indent="-317500" lvl="6" marL="3200400" rtl="0">
              <a:spcBef>
                <a:spcPts val="800"/>
              </a:spcBef>
              <a:spcAft>
                <a:spcPts val="0"/>
              </a:spcAft>
              <a:buSzPts val="1400"/>
              <a:buFont typeface="Roboto"/>
              <a:buChar char="●"/>
              <a:defRPr>
                <a:latin typeface="Roboto"/>
                <a:ea typeface="Roboto"/>
                <a:cs typeface="Roboto"/>
                <a:sym typeface="Roboto"/>
              </a:defRPr>
            </a:lvl7pPr>
            <a:lvl8pPr indent="-317500" lvl="7" marL="3657600" rtl="0">
              <a:spcBef>
                <a:spcPts val="800"/>
              </a:spcBef>
              <a:spcAft>
                <a:spcPts val="0"/>
              </a:spcAft>
              <a:buSzPts val="1400"/>
              <a:buFont typeface="Roboto"/>
              <a:buChar char="○"/>
              <a:defRPr>
                <a:latin typeface="Roboto"/>
                <a:ea typeface="Roboto"/>
                <a:cs typeface="Roboto"/>
                <a:sym typeface="Roboto"/>
              </a:defRPr>
            </a:lvl8pPr>
            <a:lvl9pPr indent="-317500" lvl="8" marL="4114800" rtl="0">
              <a:spcBef>
                <a:spcPts val="800"/>
              </a:spcBef>
              <a:spcAft>
                <a:spcPts val="800"/>
              </a:spcAft>
              <a:buSzPts val="1400"/>
              <a:buFont typeface="Roboto"/>
              <a:buChar char="■"/>
              <a:defRPr>
                <a:latin typeface="Roboto"/>
                <a:ea typeface="Roboto"/>
                <a:cs typeface="Roboto"/>
                <a:sym typeface="Roboto"/>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 Welcome 1">
  <p:cSld name="CUSTOM_17_2_1_1_2_1_1_2">
    <p:spTree>
      <p:nvGrpSpPr>
        <p:cNvPr id="49" name="Shape 49"/>
        <p:cNvGrpSpPr/>
        <p:nvPr/>
      </p:nvGrpSpPr>
      <p:grpSpPr>
        <a:xfrm>
          <a:off x="0" y="0"/>
          <a:ext cx="0" cy="0"/>
          <a:chOff x="0" y="0"/>
          <a:chExt cx="0" cy="0"/>
        </a:xfrm>
      </p:grpSpPr>
      <p:pic>
        <p:nvPicPr>
          <p:cNvPr id="50" name="Google Shape;50;p8"/>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51" name="Google Shape;51;p8"/>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52" name="Google Shape;52;p8"/>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sz="700">
                <a:latin typeface="Roboto"/>
                <a:ea typeface="Roboto"/>
                <a:cs typeface="Roboto"/>
                <a:sym typeface="Roboto"/>
              </a:defRPr>
            </a:lvl2pPr>
            <a:lvl3pPr lvl="2" rtl="0">
              <a:spcBef>
                <a:spcPts val="0"/>
              </a:spcBef>
              <a:spcAft>
                <a:spcPts val="0"/>
              </a:spcAft>
              <a:buNone/>
              <a:defRPr sz="700">
                <a:latin typeface="Roboto"/>
                <a:ea typeface="Roboto"/>
                <a:cs typeface="Roboto"/>
                <a:sym typeface="Roboto"/>
              </a:defRPr>
            </a:lvl3pPr>
            <a:lvl4pPr lvl="3" rtl="0">
              <a:spcBef>
                <a:spcPts val="0"/>
              </a:spcBef>
              <a:spcAft>
                <a:spcPts val="0"/>
              </a:spcAft>
              <a:buNone/>
              <a:defRPr sz="700">
                <a:latin typeface="Roboto"/>
                <a:ea typeface="Roboto"/>
                <a:cs typeface="Roboto"/>
                <a:sym typeface="Roboto"/>
              </a:defRPr>
            </a:lvl4pPr>
            <a:lvl5pPr lvl="4" rtl="0">
              <a:spcBef>
                <a:spcPts val="0"/>
              </a:spcBef>
              <a:spcAft>
                <a:spcPts val="0"/>
              </a:spcAft>
              <a:buNone/>
              <a:defRPr sz="700">
                <a:latin typeface="Roboto"/>
                <a:ea typeface="Roboto"/>
                <a:cs typeface="Roboto"/>
                <a:sym typeface="Roboto"/>
              </a:defRPr>
            </a:lvl5pPr>
            <a:lvl6pPr lvl="5" rtl="0">
              <a:spcBef>
                <a:spcPts val="0"/>
              </a:spcBef>
              <a:spcAft>
                <a:spcPts val="0"/>
              </a:spcAft>
              <a:buNone/>
              <a:defRPr sz="700">
                <a:latin typeface="Roboto"/>
                <a:ea typeface="Roboto"/>
                <a:cs typeface="Roboto"/>
                <a:sym typeface="Roboto"/>
              </a:defRPr>
            </a:lvl6pPr>
            <a:lvl7pPr lvl="6" rtl="0">
              <a:spcBef>
                <a:spcPts val="0"/>
              </a:spcBef>
              <a:spcAft>
                <a:spcPts val="0"/>
              </a:spcAft>
              <a:buNone/>
              <a:defRPr sz="700">
                <a:latin typeface="Roboto"/>
                <a:ea typeface="Roboto"/>
                <a:cs typeface="Roboto"/>
                <a:sym typeface="Roboto"/>
              </a:defRPr>
            </a:lvl7pPr>
            <a:lvl8pPr lvl="7" rtl="0">
              <a:spcBef>
                <a:spcPts val="0"/>
              </a:spcBef>
              <a:spcAft>
                <a:spcPts val="0"/>
              </a:spcAft>
              <a:buNone/>
              <a:defRPr sz="700">
                <a:latin typeface="Roboto"/>
                <a:ea typeface="Roboto"/>
                <a:cs typeface="Roboto"/>
                <a:sym typeface="Roboto"/>
              </a:defRPr>
            </a:lvl8pPr>
            <a:lvl9pPr lvl="8" rtl="0">
              <a:spcBef>
                <a:spcPts val="0"/>
              </a:spcBef>
              <a:spcAft>
                <a:spcPts val="0"/>
              </a:spcAft>
              <a:buNone/>
              <a:defRPr sz="700">
                <a:latin typeface="Roboto"/>
                <a:ea typeface="Roboto"/>
                <a:cs typeface="Roboto"/>
                <a:sym typeface="Roboto"/>
              </a:defRPr>
            </a:lvl9pPr>
          </a:lstStyle>
          <a:p/>
        </p:txBody>
      </p:sp>
      <p:pic>
        <p:nvPicPr>
          <p:cNvPr id="53" name="Google Shape;53;p8"/>
          <p:cNvPicPr preferRelativeResize="0"/>
          <p:nvPr/>
        </p:nvPicPr>
        <p:blipFill>
          <a:blip r:embed="rId3">
            <a:alphaModFix/>
          </a:blip>
          <a:stretch>
            <a:fillRect/>
          </a:stretch>
        </p:blipFill>
        <p:spPr>
          <a:xfrm>
            <a:off x="1054464" y="72851"/>
            <a:ext cx="7035071" cy="4593749"/>
          </a:xfrm>
          <a:prstGeom prst="rect">
            <a:avLst/>
          </a:prstGeom>
          <a:noFill/>
          <a:ln>
            <a:noFill/>
          </a:ln>
        </p:spPr>
      </p:pic>
      <p:sp>
        <p:nvSpPr>
          <p:cNvPr id="54" name="Google Shape;54;p8"/>
          <p:cNvSpPr txBox="1"/>
          <p:nvPr/>
        </p:nvSpPr>
        <p:spPr>
          <a:xfrm>
            <a:off x="2930925" y="1997050"/>
            <a:ext cx="3164400" cy="100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300">
                <a:latin typeface="Oswald"/>
                <a:ea typeface="Oswald"/>
                <a:cs typeface="Oswald"/>
                <a:sym typeface="Oswald"/>
              </a:rPr>
              <a:t>WELCOME</a:t>
            </a:r>
            <a:endParaRPr sz="5300">
              <a:latin typeface="Oswald"/>
              <a:ea typeface="Oswald"/>
              <a:cs typeface="Oswald"/>
              <a:sym typeface="Oswa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Call Attention Slide 1">
  <p:cSld name="CUSTOM_2_3_1_1_3_1_1_2_1_1_2">
    <p:spTree>
      <p:nvGrpSpPr>
        <p:cNvPr id="55" name="Shape 55"/>
        <p:cNvGrpSpPr/>
        <p:nvPr/>
      </p:nvGrpSpPr>
      <p:grpSpPr>
        <a:xfrm>
          <a:off x="0" y="0"/>
          <a:ext cx="0" cy="0"/>
          <a:chOff x="0" y="0"/>
          <a:chExt cx="0" cy="0"/>
        </a:xfrm>
      </p:grpSpPr>
      <p:pic>
        <p:nvPicPr>
          <p:cNvPr id="56" name="Google Shape;56;p9"/>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57" name="Google Shape;57;p9"/>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58" name="Google Shape;58;p9"/>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pic>
        <p:nvPicPr>
          <p:cNvPr id="59" name="Google Shape;59;p9"/>
          <p:cNvPicPr preferRelativeResize="0"/>
          <p:nvPr/>
        </p:nvPicPr>
        <p:blipFill rotWithShape="1">
          <a:blip r:embed="rId3">
            <a:alphaModFix/>
          </a:blip>
          <a:srcRect b="0" l="0" r="0" t="0"/>
          <a:stretch/>
        </p:blipFill>
        <p:spPr>
          <a:xfrm>
            <a:off x="1029700" y="1214988"/>
            <a:ext cx="1102575" cy="2775724"/>
          </a:xfrm>
          <a:prstGeom prst="rect">
            <a:avLst/>
          </a:prstGeom>
          <a:noFill/>
          <a:ln>
            <a:noFill/>
          </a:ln>
        </p:spPr>
      </p:pic>
      <p:sp>
        <p:nvSpPr>
          <p:cNvPr id="60" name="Google Shape;60;p9"/>
          <p:cNvSpPr txBox="1"/>
          <p:nvPr>
            <p:ph type="title"/>
          </p:nvPr>
        </p:nvSpPr>
        <p:spPr>
          <a:xfrm>
            <a:off x="25" y="274800"/>
            <a:ext cx="9144000" cy="4593900"/>
          </a:xfrm>
          <a:prstGeom prst="rect">
            <a:avLst/>
          </a:prstGeom>
          <a:noFill/>
          <a:ln>
            <a:noFill/>
          </a:ln>
        </p:spPr>
        <p:txBody>
          <a:bodyPr anchorCtr="0" anchor="ctr" bIns="457200" lIns="2377425" spcFirstLastPara="1" rIns="91425" wrap="square" tIns="457200">
            <a:noAutofit/>
          </a:bodyPr>
          <a:lstStyle>
            <a:lvl1pPr lvl="0" rtl="0">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 Question Slide 1">
  <p:cSld name="CUSTOM_2_3_1_1_3_1_1_2_1_1_1_4">
    <p:spTree>
      <p:nvGrpSpPr>
        <p:cNvPr id="61" name="Shape 61"/>
        <p:cNvGrpSpPr/>
        <p:nvPr/>
      </p:nvGrpSpPr>
      <p:grpSpPr>
        <a:xfrm>
          <a:off x="0" y="0"/>
          <a:ext cx="0" cy="0"/>
          <a:chOff x="0" y="0"/>
          <a:chExt cx="0" cy="0"/>
        </a:xfrm>
      </p:grpSpPr>
      <p:pic>
        <p:nvPicPr>
          <p:cNvPr id="62" name="Google Shape;62;p10"/>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3" name="Google Shape;63;p10"/>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l">
              <a:spcBef>
                <a:spcPts val="0"/>
              </a:spcBef>
              <a:spcAft>
                <a:spcPts val="0"/>
              </a:spcAft>
              <a:buNone/>
            </a:pPr>
            <a:fld id="{00000000-1234-1234-1234-123412341234}" type="slidenum">
              <a:rPr lang="en"/>
              <a:t>‹#›</a:t>
            </a:fld>
            <a:endParaRPr/>
          </a:p>
        </p:txBody>
      </p:sp>
      <p:sp>
        <p:nvSpPr>
          <p:cNvPr id="64" name="Google Shape;64;p10"/>
          <p:cNvSpPr txBox="1"/>
          <p:nvPr>
            <p:ph type="title"/>
          </p:nvPr>
        </p:nvSpPr>
        <p:spPr>
          <a:xfrm>
            <a:off x="-200" y="275025"/>
            <a:ext cx="9144000" cy="4593900"/>
          </a:xfrm>
          <a:prstGeom prst="rect">
            <a:avLst/>
          </a:prstGeom>
          <a:noFill/>
          <a:ln>
            <a:noFill/>
          </a:ln>
        </p:spPr>
        <p:txBody>
          <a:bodyPr anchorCtr="0" anchor="ctr" bIns="457200" lIns="2377425" spcFirstLastPara="1" rIns="91425" wrap="square" tIns="457200">
            <a:noAutofit/>
          </a:bodyPr>
          <a:lstStyle>
            <a:lvl1pPr lvl="0" rtl="0">
              <a:spcBef>
                <a:spcPts val="0"/>
              </a:spcBef>
              <a:spcAft>
                <a:spcPts val="0"/>
              </a:spcAft>
              <a:buNone/>
              <a:defRPr sz="3600">
                <a:solidFill>
                  <a:srgbClr val="FFFFFF"/>
                </a:solidFill>
                <a:latin typeface="Oswald"/>
                <a:ea typeface="Oswald"/>
                <a:cs typeface="Oswald"/>
                <a:sym typeface="Oswald"/>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pic>
        <p:nvPicPr>
          <p:cNvPr id="65" name="Google Shape;65;p10"/>
          <p:cNvPicPr preferRelativeResize="0"/>
          <p:nvPr/>
        </p:nvPicPr>
        <p:blipFill rotWithShape="1">
          <a:blip r:embed="rId3">
            <a:alphaModFix/>
          </a:blip>
          <a:srcRect b="0" l="0" r="0" t="0"/>
          <a:stretch/>
        </p:blipFill>
        <p:spPr>
          <a:xfrm>
            <a:off x="893862" y="1449787"/>
            <a:ext cx="1061675" cy="2010774"/>
          </a:xfrm>
          <a:prstGeom prst="rect">
            <a:avLst/>
          </a:prstGeom>
          <a:noFill/>
          <a:ln>
            <a:noFill/>
          </a:ln>
        </p:spPr>
      </p:pic>
      <p:sp>
        <p:nvSpPr>
          <p:cNvPr id="66" name="Google Shape;66;p10"/>
          <p:cNvSpPr txBox="1"/>
          <p:nvPr>
            <p:ph idx="1"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2"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nvSpPr>
        <p:spPr>
          <a:xfrm>
            <a:off x="8607775" y="4957200"/>
            <a:ext cx="261900" cy="105600"/>
          </a:xfrm>
          <a:prstGeom prst="rect">
            <a:avLst/>
          </a:prstGeom>
          <a:noFill/>
          <a:ln>
            <a:noFill/>
          </a:ln>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Lst>
  <mc:AlternateContent>
    <mc:Choice Requires="p14">
      <p:transition p14:dur="4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45.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4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6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5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4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5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hyperlink" Target="https://www.tensorflow.org/js/" TargetMode="External"/><Relationship Id="rId4" Type="http://schemas.openxmlformats.org/officeDocument/2006/relationships/image" Target="../media/image5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hyperlink" Target="https://www.infoworld.com/article/3515788/javascript-is-the-most-in-demand-it-skill.html" TargetMode="External"/><Relationship Id="rId4" Type="http://schemas.openxmlformats.org/officeDocument/2006/relationships/image" Target="../media/image5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65.png"/><Relationship Id="rId4" Type="http://schemas.openxmlformats.org/officeDocument/2006/relationships/image" Target="../media/image6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5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5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image" Target="../media/image28.png"/><Relationship Id="rId4" Type="http://schemas.openxmlformats.org/officeDocument/2006/relationships/image" Target="../media/image62.png"/><Relationship Id="rId5" Type="http://schemas.openxmlformats.org/officeDocument/2006/relationships/image" Target="../media/image6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 Id="rId3" Type="http://schemas.openxmlformats.org/officeDocument/2006/relationships/image" Target="../media/image28.png"/><Relationship Id="rId4" Type="http://schemas.openxmlformats.org/officeDocument/2006/relationships/image" Target="../media/image60.png"/><Relationship Id="rId5" Type="http://schemas.openxmlformats.org/officeDocument/2006/relationships/image" Target="../media/image6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 Id="rId3" Type="http://schemas.openxmlformats.org/officeDocument/2006/relationships/image" Target="../media/image28.png"/><Relationship Id="rId4" Type="http://schemas.openxmlformats.org/officeDocument/2006/relationships/image" Target="../media/image60.png"/><Relationship Id="rId5" Type="http://schemas.openxmlformats.org/officeDocument/2006/relationships/image" Target="../media/image6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 Id="rId3" Type="http://schemas.openxmlformats.org/officeDocument/2006/relationships/image" Target="../media/image28.png"/><Relationship Id="rId4" Type="http://schemas.openxmlformats.org/officeDocument/2006/relationships/image" Target="../media/image60.png"/><Relationship Id="rId5" Type="http://schemas.openxmlformats.org/officeDocument/2006/relationships/image" Target="../media/image6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image" Target="../media/image28.png"/><Relationship Id="rId4" Type="http://schemas.openxmlformats.org/officeDocument/2006/relationships/image" Target="../media/image60.png"/><Relationship Id="rId5" Type="http://schemas.openxmlformats.org/officeDocument/2006/relationships/image" Target="../media/image6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 Id="rId3" Type="http://schemas.openxmlformats.org/officeDocument/2006/relationships/image" Target="../media/image28.png"/><Relationship Id="rId4" Type="http://schemas.openxmlformats.org/officeDocument/2006/relationships/image" Target="../media/image62.png"/><Relationship Id="rId5" Type="http://schemas.openxmlformats.org/officeDocument/2006/relationships/image" Target="../media/image6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 Id="rId3" Type="http://schemas.openxmlformats.org/officeDocument/2006/relationships/image" Target="../media/image28.png"/><Relationship Id="rId4" Type="http://schemas.openxmlformats.org/officeDocument/2006/relationships/image" Target="../media/image62.png"/><Relationship Id="rId5" Type="http://schemas.openxmlformats.org/officeDocument/2006/relationships/image" Target="../media/image6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 Id="rId3" Type="http://schemas.openxmlformats.org/officeDocument/2006/relationships/image" Target="../media/image28.png"/><Relationship Id="rId4" Type="http://schemas.openxmlformats.org/officeDocument/2006/relationships/image" Target="../media/image62.png"/><Relationship Id="rId5" Type="http://schemas.openxmlformats.org/officeDocument/2006/relationships/image" Target="../media/image6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 Id="rId3" Type="http://schemas.openxmlformats.org/officeDocument/2006/relationships/image" Target="../media/image28.png"/><Relationship Id="rId4" Type="http://schemas.openxmlformats.org/officeDocument/2006/relationships/image" Target="../media/image62.png"/><Relationship Id="rId5" Type="http://schemas.openxmlformats.org/officeDocument/2006/relationships/image" Target="../media/image6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 Id="rId3" Type="http://schemas.openxmlformats.org/officeDocument/2006/relationships/image" Target="../media/image28.png"/><Relationship Id="rId4" Type="http://schemas.openxmlformats.org/officeDocument/2006/relationships/image" Target="../media/image6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 Id="rId3" Type="http://schemas.openxmlformats.org/officeDocument/2006/relationships/image" Target="../media/image28.png"/><Relationship Id="rId4" Type="http://schemas.openxmlformats.org/officeDocument/2006/relationships/image" Target="../media/image6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 Id="rId3" Type="http://schemas.openxmlformats.org/officeDocument/2006/relationships/image" Target="../media/image28.png"/><Relationship Id="rId4" Type="http://schemas.openxmlformats.org/officeDocument/2006/relationships/image" Target="../media/image6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4.xml"/><Relationship Id="rId3" Type="http://schemas.openxmlformats.org/officeDocument/2006/relationships/hyperlink" Target="https://www.w3schools.com/jsref/jsref_length_array.asp"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 Id="rId3" Type="http://schemas.openxmlformats.org/officeDocument/2006/relationships/image" Target="../media/image28.png"/><Relationship Id="rId4" Type="http://schemas.openxmlformats.org/officeDocument/2006/relationships/image" Target="../media/image62.png"/><Relationship Id="rId5" Type="http://schemas.openxmlformats.org/officeDocument/2006/relationships/image" Target="../media/image6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8.xml"/><Relationship Id="rId3" Type="http://schemas.openxmlformats.org/officeDocument/2006/relationships/image" Target="../media/image28.png"/><Relationship Id="rId4" Type="http://schemas.openxmlformats.org/officeDocument/2006/relationships/image" Target="../media/image62.png"/><Relationship Id="rId5" Type="http://schemas.openxmlformats.org/officeDocument/2006/relationships/image" Target="../media/image60.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 Id="rId3" Type="http://schemas.openxmlformats.org/officeDocument/2006/relationships/image" Target="../media/image28.png"/><Relationship Id="rId4" Type="http://schemas.openxmlformats.org/officeDocument/2006/relationships/image" Target="../media/image62.png"/><Relationship Id="rId5" Type="http://schemas.openxmlformats.org/officeDocument/2006/relationships/image" Target="../media/image6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0.xml"/><Relationship Id="rId3" Type="http://schemas.openxmlformats.org/officeDocument/2006/relationships/image" Target="../media/image28.png"/><Relationship Id="rId4" Type="http://schemas.openxmlformats.org/officeDocument/2006/relationships/image" Target="../media/image62.png"/><Relationship Id="rId5" Type="http://schemas.openxmlformats.org/officeDocument/2006/relationships/image" Target="../media/image60.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1.xml"/><Relationship Id="rId3" Type="http://schemas.openxmlformats.org/officeDocument/2006/relationships/image" Target="../media/image28.png"/><Relationship Id="rId4" Type="http://schemas.openxmlformats.org/officeDocument/2006/relationships/image" Target="../media/image62.png"/><Relationship Id="rId5" Type="http://schemas.openxmlformats.org/officeDocument/2006/relationships/image" Target="../media/image60.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 Id="rId3" Type="http://schemas.openxmlformats.org/officeDocument/2006/relationships/hyperlink" Target="https://stats.stackexchange.com/questions/212650/variance-explanation.html" TargetMode="External"/><Relationship Id="rId4" Type="http://schemas.openxmlformats.org/officeDocument/2006/relationships/hyperlink" Target="https://www.mathsisfun.com/data/standard-deviation.html"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 name="Shape 934"/>
        <p:cNvGrpSpPr/>
        <p:nvPr/>
      </p:nvGrpSpPr>
      <p:grpSpPr>
        <a:xfrm>
          <a:off x="0" y="0"/>
          <a:ext cx="0" cy="0"/>
          <a:chOff x="0" y="0"/>
          <a:chExt cx="0" cy="0"/>
        </a:xfrm>
      </p:grpSpPr>
      <p:sp>
        <p:nvSpPr>
          <p:cNvPr id="935" name="Google Shape;935;p53"/>
          <p:cNvSpPr txBox="1"/>
          <p:nvPr>
            <p:ph type="title"/>
          </p:nvPr>
        </p:nvSpPr>
        <p:spPr>
          <a:xfrm>
            <a:off x="-4350" y="1213825"/>
            <a:ext cx="9144000" cy="1581900"/>
          </a:xfrm>
          <a:prstGeom prst="rect">
            <a:avLst/>
          </a:prstGeom>
        </p:spPr>
        <p:txBody>
          <a:bodyPr anchorCtr="0" anchor="ctr" bIns="0" lIns="3108950" spcFirstLastPara="1" rIns="182875" wrap="square" tIns="0">
            <a:noAutofit/>
          </a:bodyPr>
          <a:lstStyle/>
          <a:p>
            <a:pPr indent="0" lvl="0" marL="0" rtl="0" algn="l">
              <a:spcBef>
                <a:spcPts val="0"/>
              </a:spcBef>
              <a:spcAft>
                <a:spcPts val="0"/>
              </a:spcAft>
              <a:buNone/>
            </a:pPr>
            <a:r>
              <a:rPr lang="en"/>
              <a:t>JavaScript Fundamentals</a:t>
            </a:r>
            <a:endParaRPr/>
          </a:p>
        </p:txBody>
      </p:sp>
      <p:sp>
        <p:nvSpPr>
          <p:cNvPr id="936" name="Google Shape;936;p53"/>
          <p:cNvSpPr txBox="1"/>
          <p:nvPr>
            <p:ph idx="2" type="title"/>
          </p:nvPr>
        </p:nvSpPr>
        <p:spPr>
          <a:xfrm>
            <a:off x="3254000" y="4157175"/>
            <a:ext cx="4373700" cy="434400"/>
          </a:xfrm>
          <a:prstGeom prst="rect">
            <a:avLst/>
          </a:prstGeom>
        </p:spPr>
        <p:txBody>
          <a:bodyPr anchorCtr="0" anchor="ctr" bIns="0" lIns="640075" spcFirstLastPara="1" rIns="91425" wrap="square" tIns="0">
            <a:noAutofit/>
          </a:bodyPr>
          <a:lstStyle/>
          <a:p>
            <a:pPr indent="0" lvl="0" marL="0" rtl="0" algn="r">
              <a:spcBef>
                <a:spcPts val="0"/>
              </a:spcBef>
              <a:spcAft>
                <a:spcPts val="0"/>
              </a:spcAft>
              <a:buNone/>
            </a:pPr>
            <a:r>
              <a:rPr lang="en"/>
              <a:t>Lesson 11.1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1" name="Shape 1071"/>
        <p:cNvGrpSpPr/>
        <p:nvPr/>
      </p:nvGrpSpPr>
      <p:grpSpPr>
        <a:xfrm>
          <a:off x="0" y="0"/>
          <a:ext cx="0" cy="0"/>
          <a:chOff x="0" y="0"/>
          <a:chExt cx="0" cy="0"/>
        </a:xfrm>
      </p:grpSpPr>
      <p:sp>
        <p:nvSpPr>
          <p:cNvPr id="1072" name="Google Shape;1072;p62"/>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073" name="Google Shape;1073;p62"/>
          <p:cNvSpPr txBox="1"/>
          <p:nvPr>
            <p:ph type="title"/>
          </p:nvPr>
        </p:nvSpPr>
        <p:spPr>
          <a:xfrm>
            <a:off x="274325" y="2164675"/>
            <a:ext cx="8595300" cy="7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Today’s Agenda</a:t>
            </a:r>
            <a:endParaRPr/>
          </a:p>
        </p:txBody>
      </p:sp>
      <p:sp>
        <p:nvSpPr>
          <p:cNvPr id="1074" name="Google Shape;1074;p62"/>
          <p:cNvSpPr/>
          <p:nvPr/>
        </p:nvSpPr>
        <p:spPr>
          <a:xfrm>
            <a:off x="3868650" y="1649725"/>
            <a:ext cx="1406700" cy="477600"/>
          </a:xfrm>
          <a:prstGeom prst="roundRect">
            <a:avLst>
              <a:gd fmla="val 16667" name="adj"/>
            </a:avLst>
          </a:prstGeom>
          <a:solidFill>
            <a:srgbClr val="1475D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Module 11</a:t>
            </a:r>
            <a:endParaRPr sz="2400">
              <a:solidFill>
                <a:srgbClr val="FFFFFF"/>
              </a:solidFill>
              <a:latin typeface="Oswald"/>
              <a:ea typeface="Oswald"/>
              <a:cs typeface="Oswald"/>
              <a:sym typeface="Oswa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8" name="Shape 1078"/>
        <p:cNvGrpSpPr/>
        <p:nvPr/>
      </p:nvGrpSpPr>
      <p:grpSpPr>
        <a:xfrm>
          <a:off x="0" y="0"/>
          <a:ext cx="0" cy="0"/>
          <a:chOff x="0" y="0"/>
          <a:chExt cx="0" cy="0"/>
        </a:xfrm>
      </p:grpSpPr>
      <p:sp>
        <p:nvSpPr>
          <p:cNvPr id="1079" name="Google Shape;1079;p63"/>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080" name="Google Shape;1080;p63"/>
          <p:cNvSpPr txBox="1"/>
          <p:nvPr/>
        </p:nvSpPr>
        <p:spPr>
          <a:xfrm>
            <a:off x="-12125" y="0"/>
            <a:ext cx="9168600" cy="533700"/>
          </a:xfrm>
          <a:prstGeom prst="rect">
            <a:avLst/>
          </a:prstGeom>
          <a:noFill/>
          <a:ln>
            <a:noFill/>
          </a:ln>
        </p:spPr>
        <p:txBody>
          <a:bodyPr anchorCtr="0" anchor="t" bIns="91425" lIns="457200" spcFirstLastPara="1" rIns="274300" wrap="square" tIns="182875">
            <a:noAutofit/>
          </a:bodyPr>
          <a:lstStyle/>
          <a:p>
            <a:pPr indent="0" lvl="0" marL="0" rtl="0" algn="l">
              <a:spcBef>
                <a:spcPts val="0"/>
              </a:spcBef>
              <a:spcAft>
                <a:spcPts val="0"/>
              </a:spcAft>
              <a:buNone/>
            </a:pPr>
            <a:r>
              <a:rPr lang="en" sz="2400">
                <a:solidFill>
                  <a:srgbClr val="000000"/>
                </a:solidFill>
                <a:latin typeface="Roboto Medium"/>
                <a:ea typeface="Roboto Medium"/>
                <a:cs typeface="Roboto Medium"/>
                <a:sym typeface="Roboto Medium"/>
              </a:rPr>
              <a:t>Today’s Agenda</a:t>
            </a:r>
            <a:endParaRPr sz="2400">
              <a:solidFill>
                <a:srgbClr val="000000"/>
              </a:solidFill>
              <a:latin typeface="Roboto Medium"/>
              <a:ea typeface="Roboto Medium"/>
              <a:cs typeface="Roboto Medium"/>
              <a:sym typeface="Roboto Medium"/>
            </a:endParaRPr>
          </a:p>
          <a:p>
            <a:pPr indent="0" lvl="0" marL="0" rtl="0" algn="l">
              <a:spcBef>
                <a:spcPts val="0"/>
              </a:spcBef>
              <a:spcAft>
                <a:spcPts val="0"/>
              </a:spcAft>
              <a:buNone/>
            </a:pPr>
            <a:r>
              <a:t/>
            </a:r>
            <a:endParaRPr sz="2400">
              <a:latin typeface="Roboto Medium"/>
              <a:ea typeface="Roboto Medium"/>
              <a:cs typeface="Roboto Medium"/>
              <a:sym typeface="Roboto Medium"/>
            </a:endParaRPr>
          </a:p>
        </p:txBody>
      </p:sp>
      <p:sp>
        <p:nvSpPr>
          <p:cNvPr id="1081" name="Google Shape;1081;p63"/>
          <p:cNvSpPr txBox="1"/>
          <p:nvPr/>
        </p:nvSpPr>
        <p:spPr>
          <a:xfrm>
            <a:off x="0" y="675975"/>
            <a:ext cx="9144000" cy="364800"/>
          </a:xfrm>
          <a:prstGeom prst="rect">
            <a:avLst/>
          </a:prstGeom>
          <a:noFill/>
          <a:ln>
            <a:noFill/>
          </a:ln>
        </p:spPr>
        <p:txBody>
          <a:bodyPr anchorCtr="0" anchor="t" bIns="0" lIns="457200" spcFirstLastPara="1" rIns="457200" wrap="square" tIns="91425">
            <a:noAutofit/>
          </a:bodyPr>
          <a:lstStyle/>
          <a:p>
            <a:pPr indent="0" lvl="0" marL="0" rtl="0" algn="l">
              <a:spcBef>
                <a:spcPts val="0"/>
              </a:spcBef>
              <a:spcAft>
                <a:spcPts val="0"/>
              </a:spcAft>
              <a:buNone/>
            </a:pPr>
            <a:r>
              <a:rPr lang="en" sz="1800">
                <a:solidFill>
                  <a:srgbClr val="000000"/>
                </a:solidFill>
                <a:latin typeface="Roboto"/>
                <a:ea typeface="Roboto"/>
                <a:cs typeface="Roboto"/>
                <a:sym typeface="Roboto"/>
              </a:rPr>
              <a:t>By completing today’s activities, you’ll learn the following </a:t>
            </a:r>
            <a:r>
              <a:rPr lang="en" sz="1800">
                <a:solidFill>
                  <a:srgbClr val="000000"/>
                </a:solidFill>
                <a:latin typeface="Roboto"/>
                <a:ea typeface="Roboto"/>
                <a:cs typeface="Roboto"/>
                <a:sym typeface="Roboto"/>
              </a:rPr>
              <a:t>skills</a:t>
            </a:r>
            <a:r>
              <a:rPr lang="en" sz="1800">
                <a:solidFill>
                  <a:srgbClr val="000000"/>
                </a:solidFill>
                <a:latin typeface="Roboto"/>
                <a:ea typeface="Roboto"/>
                <a:cs typeface="Roboto"/>
                <a:sym typeface="Roboto"/>
              </a:rPr>
              <a:t>:</a:t>
            </a:r>
            <a:endParaRPr sz="1800">
              <a:solidFill>
                <a:srgbClr val="000000"/>
              </a:solidFill>
              <a:latin typeface="Roboto"/>
              <a:ea typeface="Roboto"/>
              <a:cs typeface="Roboto"/>
              <a:sym typeface="Roboto"/>
            </a:endParaRPr>
          </a:p>
          <a:p>
            <a:pPr indent="0" lvl="0" marL="0" rtl="0" algn="l">
              <a:spcBef>
                <a:spcPts val="500"/>
              </a:spcBef>
              <a:spcAft>
                <a:spcPts val="0"/>
              </a:spcAft>
              <a:buNone/>
            </a:pPr>
            <a:r>
              <a:t/>
            </a:r>
            <a:endParaRPr sz="1800">
              <a:latin typeface="Roboto"/>
              <a:ea typeface="Roboto"/>
              <a:cs typeface="Roboto"/>
              <a:sym typeface="Roboto"/>
            </a:endParaRPr>
          </a:p>
        </p:txBody>
      </p:sp>
      <p:sp>
        <p:nvSpPr>
          <p:cNvPr id="1082" name="Google Shape;1082;p63"/>
          <p:cNvSpPr/>
          <p:nvPr/>
        </p:nvSpPr>
        <p:spPr>
          <a:xfrm>
            <a:off x="1352550" y="1275950"/>
            <a:ext cx="69780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700">
                <a:solidFill>
                  <a:srgbClr val="043461"/>
                </a:solidFill>
                <a:latin typeface="Roboto"/>
                <a:ea typeface="Roboto"/>
                <a:cs typeface="Roboto"/>
                <a:sym typeface="Roboto"/>
              </a:rPr>
              <a:t>JavaScript variables and objects</a:t>
            </a:r>
            <a:endParaRPr sz="1700">
              <a:solidFill>
                <a:srgbClr val="FFFFFF"/>
              </a:solidFill>
              <a:highlight>
                <a:srgbClr val="043461"/>
              </a:highlight>
              <a:latin typeface="Inconsolata Medium"/>
              <a:ea typeface="Inconsolata Medium"/>
              <a:cs typeface="Inconsolata Medium"/>
              <a:sym typeface="Inconsolata Medium"/>
            </a:endParaRPr>
          </a:p>
        </p:txBody>
      </p:sp>
      <p:grpSp>
        <p:nvGrpSpPr>
          <p:cNvPr id="1083" name="Google Shape;1083;p63"/>
          <p:cNvGrpSpPr/>
          <p:nvPr/>
        </p:nvGrpSpPr>
        <p:grpSpPr>
          <a:xfrm>
            <a:off x="457200" y="1275938"/>
            <a:ext cx="776889" cy="621300"/>
            <a:chOff x="457200" y="1378813"/>
            <a:chExt cx="776889" cy="621300"/>
          </a:xfrm>
        </p:grpSpPr>
        <p:sp>
          <p:nvSpPr>
            <p:cNvPr id="1084" name="Google Shape;1084;p63"/>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1085" name="Google Shape;1085;p63"/>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Roboto Thin"/>
                <a:ea typeface="Roboto Thin"/>
                <a:cs typeface="Roboto Thin"/>
                <a:sym typeface="Roboto Thin"/>
              </a:endParaRPr>
            </a:p>
          </p:txBody>
        </p:sp>
      </p:grpSp>
      <p:sp>
        <p:nvSpPr>
          <p:cNvPr id="1086" name="Google Shape;1086;p63"/>
          <p:cNvSpPr/>
          <p:nvPr/>
        </p:nvSpPr>
        <p:spPr>
          <a:xfrm>
            <a:off x="0" y="3797638"/>
            <a:ext cx="5231100" cy="928200"/>
          </a:xfrm>
          <a:prstGeom prst="homePlate">
            <a:avLst>
              <a:gd fmla="val 43373" name="adj"/>
            </a:avLst>
          </a:prstGeom>
          <a:solidFill>
            <a:srgbClr val="043461"/>
          </a:solidFill>
          <a:ln>
            <a:noFill/>
          </a:ln>
          <a:effectLst>
            <a:outerShdw blurRad="57150" rotWithShape="0" algn="bl" dir="5400000" dist="19050">
              <a:srgbClr val="000000">
                <a:alpha val="50000"/>
              </a:srgbClr>
            </a:outerShdw>
          </a:effectLst>
        </p:spPr>
        <p:txBody>
          <a:bodyPr anchorCtr="0" anchor="ctr" bIns="0" lIns="1280150" spcFirstLastPara="1" rIns="91425" wrap="square" tIns="18275">
            <a:noAutofit/>
          </a:bodyPr>
          <a:lstStyle/>
          <a:p>
            <a:pPr indent="0" lvl="0" marL="0" rtl="0" algn="l">
              <a:lnSpc>
                <a:spcPct val="115000"/>
              </a:lnSpc>
              <a:spcBef>
                <a:spcPts val="0"/>
              </a:spcBef>
              <a:spcAft>
                <a:spcPts val="0"/>
              </a:spcAft>
              <a:buNone/>
            </a:pPr>
            <a:r>
              <a:rPr lang="en" sz="1500">
                <a:solidFill>
                  <a:srgbClr val="FFFFFF"/>
                </a:solidFill>
                <a:latin typeface="Roboto Medium"/>
                <a:ea typeface="Roboto Medium"/>
                <a:cs typeface="Roboto Medium"/>
                <a:sym typeface="Roboto Medium"/>
              </a:rPr>
              <a:t>Make sure you’ve downloaded </a:t>
            </a:r>
            <a:br>
              <a:rPr lang="en" sz="1500">
                <a:solidFill>
                  <a:srgbClr val="FFFFFF"/>
                </a:solidFill>
                <a:latin typeface="Roboto Medium"/>
                <a:ea typeface="Roboto Medium"/>
                <a:cs typeface="Roboto Medium"/>
                <a:sym typeface="Roboto Medium"/>
              </a:rPr>
            </a:br>
            <a:r>
              <a:rPr lang="en" sz="1500">
                <a:solidFill>
                  <a:srgbClr val="FFFFFF"/>
                </a:solidFill>
                <a:latin typeface="Roboto Medium"/>
                <a:ea typeface="Roboto Medium"/>
                <a:cs typeface="Roboto Medium"/>
                <a:sym typeface="Roboto Medium"/>
              </a:rPr>
              <a:t>any relevant class files!</a:t>
            </a:r>
            <a:endParaRPr sz="1500">
              <a:solidFill>
                <a:srgbClr val="FFFFFF"/>
              </a:solidFill>
              <a:latin typeface="Roboto Medium"/>
              <a:ea typeface="Roboto Medium"/>
              <a:cs typeface="Roboto Medium"/>
              <a:sym typeface="Roboto Medium"/>
            </a:endParaRPr>
          </a:p>
        </p:txBody>
      </p:sp>
      <p:pic>
        <p:nvPicPr>
          <p:cNvPr id="1087" name="Google Shape;1087;p63"/>
          <p:cNvPicPr preferRelativeResize="0"/>
          <p:nvPr/>
        </p:nvPicPr>
        <p:blipFill>
          <a:blip r:embed="rId3">
            <a:alphaModFix/>
          </a:blip>
          <a:stretch>
            <a:fillRect/>
          </a:stretch>
        </p:blipFill>
        <p:spPr>
          <a:xfrm>
            <a:off x="242813" y="3797625"/>
            <a:ext cx="928274" cy="928274"/>
          </a:xfrm>
          <a:prstGeom prst="rect">
            <a:avLst/>
          </a:prstGeom>
          <a:noFill/>
          <a:ln>
            <a:noFill/>
          </a:ln>
        </p:spPr>
      </p:pic>
      <p:sp>
        <p:nvSpPr>
          <p:cNvPr id="1088" name="Google Shape;1088;p63"/>
          <p:cNvSpPr/>
          <p:nvPr/>
        </p:nvSpPr>
        <p:spPr>
          <a:xfrm>
            <a:off x="1352550" y="2037450"/>
            <a:ext cx="69780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700">
                <a:solidFill>
                  <a:srgbClr val="043461"/>
                </a:solidFill>
                <a:latin typeface="Roboto"/>
                <a:ea typeface="Roboto"/>
                <a:cs typeface="Roboto"/>
                <a:sym typeface="Roboto"/>
              </a:rPr>
              <a:t>JavaScript functions and arrow functions</a:t>
            </a:r>
            <a:endParaRPr b="1" sz="1700">
              <a:solidFill>
                <a:srgbClr val="043461"/>
              </a:solidFill>
              <a:latin typeface="Roboto"/>
              <a:ea typeface="Roboto"/>
              <a:cs typeface="Roboto"/>
              <a:sym typeface="Roboto"/>
            </a:endParaRPr>
          </a:p>
        </p:txBody>
      </p:sp>
      <p:grpSp>
        <p:nvGrpSpPr>
          <p:cNvPr id="1089" name="Google Shape;1089;p63"/>
          <p:cNvGrpSpPr/>
          <p:nvPr/>
        </p:nvGrpSpPr>
        <p:grpSpPr>
          <a:xfrm>
            <a:off x="457200" y="2037438"/>
            <a:ext cx="776889" cy="621300"/>
            <a:chOff x="457200" y="1378813"/>
            <a:chExt cx="776889" cy="621300"/>
          </a:xfrm>
        </p:grpSpPr>
        <p:sp>
          <p:nvSpPr>
            <p:cNvPr id="1090" name="Google Shape;1090;p63"/>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1091" name="Google Shape;1091;p63"/>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Roboto Thin"/>
                <a:ea typeface="Roboto Thin"/>
                <a:cs typeface="Roboto Thin"/>
                <a:sym typeface="Roboto Thin"/>
              </a:endParaRPr>
            </a:p>
          </p:txBody>
        </p:sp>
      </p:grpSp>
      <p:sp>
        <p:nvSpPr>
          <p:cNvPr id="1092" name="Google Shape;1092;p63"/>
          <p:cNvSpPr/>
          <p:nvPr/>
        </p:nvSpPr>
        <p:spPr>
          <a:xfrm>
            <a:off x="1352550" y="2798950"/>
            <a:ext cx="69780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1700">
                <a:solidFill>
                  <a:srgbClr val="043461"/>
                </a:solidFill>
                <a:latin typeface="Roboto"/>
                <a:ea typeface="Roboto"/>
                <a:cs typeface="Roboto"/>
                <a:sym typeface="Roboto"/>
              </a:rPr>
              <a:t>Repetition and conditional statements</a:t>
            </a:r>
            <a:endParaRPr b="1" sz="1700">
              <a:solidFill>
                <a:srgbClr val="043461"/>
              </a:solidFill>
              <a:latin typeface="Roboto"/>
              <a:ea typeface="Roboto"/>
              <a:cs typeface="Roboto"/>
              <a:sym typeface="Roboto"/>
            </a:endParaRPr>
          </a:p>
        </p:txBody>
      </p:sp>
      <p:grpSp>
        <p:nvGrpSpPr>
          <p:cNvPr id="1093" name="Google Shape;1093;p63"/>
          <p:cNvGrpSpPr/>
          <p:nvPr/>
        </p:nvGrpSpPr>
        <p:grpSpPr>
          <a:xfrm>
            <a:off x="457200" y="2798938"/>
            <a:ext cx="776889" cy="621300"/>
            <a:chOff x="457200" y="1378813"/>
            <a:chExt cx="776889" cy="621300"/>
          </a:xfrm>
        </p:grpSpPr>
        <p:sp>
          <p:nvSpPr>
            <p:cNvPr id="1094" name="Google Shape;1094;p63"/>
            <p:cNvSpPr/>
            <p:nvPr/>
          </p:nvSpPr>
          <p:spPr>
            <a:xfrm>
              <a:off x="457200" y="1378813"/>
              <a:ext cx="695400" cy="621300"/>
            </a:xfrm>
            <a:prstGeom prst="roundRect">
              <a:avLst>
                <a:gd fmla="val 16667" name="adj"/>
              </a:avLst>
            </a:prstGeom>
            <a:solidFill>
              <a:srgbClr val="1475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1095" name="Google Shape;1095;p63"/>
            <p:cNvSpPr/>
            <p:nvPr/>
          </p:nvSpPr>
          <p:spPr>
            <a:xfrm rot="5400000">
              <a:off x="969614" y="1607625"/>
              <a:ext cx="340325" cy="188625"/>
            </a:xfrm>
            <a:prstGeom prst="flowChartExtract">
              <a:avLst/>
            </a:prstGeom>
            <a:solidFill>
              <a:srgbClr val="1475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Roboto Thin"/>
                <a:ea typeface="Roboto Thin"/>
                <a:cs typeface="Roboto Thin"/>
                <a:sym typeface="Roboto Thin"/>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p64"/>
          <p:cNvSpPr txBox="1"/>
          <p:nvPr>
            <p:ph type="title"/>
          </p:nvPr>
        </p:nvSpPr>
        <p:spPr>
          <a:xfrm>
            <a:off x="274350" y="1249675"/>
            <a:ext cx="8595300" cy="156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comfortable do you feel with this topic?</a:t>
            </a:r>
            <a:endParaRPr/>
          </a:p>
        </p:txBody>
      </p:sp>
      <p:sp>
        <p:nvSpPr>
          <p:cNvPr id="1101" name="Google Shape;1101;p64"/>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5" name="Shape 1105"/>
        <p:cNvGrpSpPr/>
        <p:nvPr/>
      </p:nvGrpSpPr>
      <p:grpSpPr>
        <a:xfrm>
          <a:off x="0" y="0"/>
          <a:ext cx="0" cy="0"/>
          <a:chOff x="0" y="0"/>
          <a:chExt cx="0" cy="0"/>
        </a:xfrm>
      </p:grpSpPr>
      <p:sp>
        <p:nvSpPr>
          <p:cNvPr id="1106" name="Google Shape;1106;p65"/>
          <p:cNvSpPr txBox="1"/>
          <p:nvPr>
            <p:ph type="title"/>
          </p:nvPr>
        </p:nvSpPr>
        <p:spPr>
          <a:xfrm>
            <a:off x="274325" y="2088475"/>
            <a:ext cx="8595300" cy="7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 to JavaScript</a:t>
            </a:r>
            <a:endParaRPr/>
          </a:p>
        </p:txBody>
      </p:sp>
      <p:sp>
        <p:nvSpPr>
          <p:cNvPr id="1107" name="Google Shape;1107;p65"/>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 name="Shape 1111"/>
        <p:cNvGrpSpPr/>
        <p:nvPr/>
      </p:nvGrpSpPr>
      <p:grpSpPr>
        <a:xfrm>
          <a:off x="0" y="0"/>
          <a:ext cx="0" cy="0"/>
          <a:chOff x="0" y="0"/>
          <a:chExt cx="0" cy="0"/>
        </a:xfrm>
      </p:grpSpPr>
      <p:sp>
        <p:nvSpPr>
          <p:cNvPr id="1112" name="Google Shape;1112;p66"/>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JavaScript</a:t>
            </a:r>
            <a:endParaRPr>
              <a:solidFill>
                <a:schemeClr val="dk1"/>
              </a:solidFill>
            </a:endParaRPr>
          </a:p>
          <a:p>
            <a:pPr indent="0" lvl="0" marL="0" rtl="0" algn="l">
              <a:spcBef>
                <a:spcPts val="0"/>
              </a:spcBef>
              <a:spcAft>
                <a:spcPts val="0"/>
              </a:spcAft>
              <a:buNone/>
            </a:pPr>
            <a:r>
              <a:t/>
            </a:r>
            <a:endParaRPr/>
          </a:p>
        </p:txBody>
      </p:sp>
      <p:sp>
        <p:nvSpPr>
          <p:cNvPr id="1113" name="Google Shape;1113;p66"/>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114" name="Google Shape;1114;p66"/>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JavaScript fundamentals: </a:t>
            </a:r>
            <a:endParaRPr>
              <a:solidFill>
                <a:schemeClr val="dk1"/>
              </a:solidFill>
            </a:endParaRPr>
          </a:p>
          <a:p>
            <a:pPr indent="0" lvl="0" marL="0" rtl="0" algn="l">
              <a:spcBef>
                <a:spcPts val="0"/>
              </a:spcBef>
              <a:spcAft>
                <a:spcPts val="0"/>
              </a:spcAft>
              <a:buNone/>
            </a:pPr>
            <a:r>
              <a:t/>
            </a:r>
            <a:endParaRPr/>
          </a:p>
        </p:txBody>
      </p:sp>
      <p:sp>
        <p:nvSpPr>
          <p:cNvPr id="1115" name="Google Shape;1115;p66"/>
          <p:cNvSpPr/>
          <p:nvPr/>
        </p:nvSpPr>
        <p:spPr>
          <a:xfrm>
            <a:off x="453220" y="14240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1116" name="Google Shape;1116;p66"/>
          <p:cNvSpPr/>
          <p:nvPr/>
        </p:nvSpPr>
        <p:spPr>
          <a:xfrm flipH="1" rot="10800000">
            <a:off x="453220" y="17025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1117" name="Google Shape;1117;p66"/>
          <p:cNvSpPr/>
          <p:nvPr/>
        </p:nvSpPr>
        <p:spPr>
          <a:xfrm>
            <a:off x="1400350" y="1424000"/>
            <a:ext cx="2795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2100">
                <a:solidFill>
                  <a:srgbClr val="043461"/>
                </a:solidFill>
                <a:latin typeface="Roboto"/>
                <a:ea typeface="Roboto"/>
                <a:cs typeface="Roboto"/>
                <a:sym typeface="Roboto"/>
              </a:rPr>
              <a:t>Arrays</a:t>
            </a:r>
            <a:endParaRPr sz="2100">
              <a:solidFill>
                <a:srgbClr val="043461"/>
              </a:solidFill>
              <a:latin typeface="Roboto"/>
              <a:ea typeface="Roboto"/>
              <a:cs typeface="Roboto"/>
              <a:sym typeface="Roboto"/>
            </a:endParaRPr>
          </a:p>
        </p:txBody>
      </p:sp>
      <p:sp>
        <p:nvSpPr>
          <p:cNvPr id="1118" name="Google Shape;1118;p66"/>
          <p:cNvSpPr/>
          <p:nvPr/>
        </p:nvSpPr>
        <p:spPr>
          <a:xfrm>
            <a:off x="4478395" y="14240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1119" name="Google Shape;1119;p66"/>
          <p:cNvSpPr/>
          <p:nvPr/>
        </p:nvSpPr>
        <p:spPr>
          <a:xfrm flipH="1" rot="10800000">
            <a:off x="4478395" y="17025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1120" name="Google Shape;1120;p66"/>
          <p:cNvSpPr/>
          <p:nvPr/>
        </p:nvSpPr>
        <p:spPr>
          <a:xfrm>
            <a:off x="5425525" y="1424000"/>
            <a:ext cx="2795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2100">
                <a:solidFill>
                  <a:srgbClr val="043461"/>
                </a:solidFill>
                <a:latin typeface="Roboto"/>
                <a:ea typeface="Roboto"/>
                <a:cs typeface="Roboto"/>
                <a:sym typeface="Roboto"/>
              </a:rPr>
              <a:t>Conditionals</a:t>
            </a:r>
            <a:endParaRPr sz="2100">
              <a:solidFill>
                <a:srgbClr val="043461"/>
              </a:solidFill>
              <a:latin typeface="Roboto"/>
              <a:ea typeface="Roboto"/>
              <a:cs typeface="Roboto"/>
              <a:sym typeface="Roboto"/>
            </a:endParaRPr>
          </a:p>
        </p:txBody>
      </p:sp>
      <p:sp>
        <p:nvSpPr>
          <p:cNvPr id="1121" name="Google Shape;1121;p66"/>
          <p:cNvSpPr/>
          <p:nvPr/>
        </p:nvSpPr>
        <p:spPr>
          <a:xfrm>
            <a:off x="453220" y="21860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1122" name="Google Shape;1122;p66"/>
          <p:cNvSpPr/>
          <p:nvPr/>
        </p:nvSpPr>
        <p:spPr>
          <a:xfrm flipH="1" rot="10800000">
            <a:off x="453220" y="24645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1123" name="Google Shape;1123;p66"/>
          <p:cNvSpPr/>
          <p:nvPr/>
        </p:nvSpPr>
        <p:spPr>
          <a:xfrm>
            <a:off x="1400350" y="2186000"/>
            <a:ext cx="2795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2100">
                <a:solidFill>
                  <a:srgbClr val="043461"/>
                </a:solidFill>
                <a:latin typeface="Roboto"/>
                <a:ea typeface="Roboto"/>
                <a:cs typeface="Roboto"/>
                <a:sym typeface="Roboto"/>
              </a:rPr>
              <a:t>Loops</a:t>
            </a:r>
            <a:endParaRPr sz="2100">
              <a:solidFill>
                <a:srgbClr val="043461"/>
              </a:solidFill>
              <a:latin typeface="Roboto"/>
              <a:ea typeface="Roboto"/>
              <a:cs typeface="Roboto"/>
              <a:sym typeface="Roboto"/>
            </a:endParaRPr>
          </a:p>
        </p:txBody>
      </p:sp>
      <p:sp>
        <p:nvSpPr>
          <p:cNvPr id="1124" name="Google Shape;1124;p66"/>
          <p:cNvSpPr/>
          <p:nvPr/>
        </p:nvSpPr>
        <p:spPr>
          <a:xfrm>
            <a:off x="4478395" y="218600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1125" name="Google Shape;1125;p66"/>
          <p:cNvSpPr/>
          <p:nvPr/>
        </p:nvSpPr>
        <p:spPr>
          <a:xfrm flipH="1" rot="10800000">
            <a:off x="4478395" y="246459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1126" name="Google Shape;1126;p66"/>
          <p:cNvSpPr/>
          <p:nvPr/>
        </p:nvSpPr>
        <p:spPr>
          <a:xfrm>
            <a:off x="5425525" y="2186000"/>
            <a:ext cx="2795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2100">
                <a:solidFill>
                  <a:srgbClr val="043461"/>
                </a:solidFill>
                <a:latin typeface="Roboto"/>
                <a:ea typeface="Roboto"/>
                <a:cs typeface="Roboto"/>
                <a:sym typeface="Roboto"/>
              </a:rPr>
              <a:t>Functions</a:t>
            </a:r>
            <a:endParaRPr sz="2100">
              <a:solidFill>
                <a:srgbClr val="043461"/>
              </a:solidFill>
              <a:latin typeface="Roboto"/>
              <a:ea typeface="Roboto"/>
              <a:cs typeface="Roboto"/>
              <a:sym typeface="Roboto"/>
            </a:endParaRPr>
          </a:p>
        </p:txBody>
      </p:sp>
      <p:sp>
        <p:nvSpPr>
          <p:cNvPr id="1127" name="Google Shape;1127;p66"/>
          <p:cNvSpPr/>
          <p:nvPr/>
        </p:nvSpPr>
        <p:spPr>
          <a:xfrm>
            <a:off x="453220" y="2985850"/>
            <a:ext cx="743726" cy="252358"/>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1128" name="Google Shape;1128;p66"/>
          <p:cNvSpPr/>
          <p:nvPr/>
        </p:nvSpPr>
        <p:spPr>
          <a:xfrm flipH="1" rot="10800000">
            <a:off x="453220" y="3264442"/>
            <a:ext cx="743726" cy="252358"/>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sp>
        <p:nvSpPr>
          <p:cNvPr id="1129" name="Google Shape;1129;p66"/>
          <p:cNvSpPr/>
          <p:nvPr/>
        </p:nvSpPr>
        <p:spPr>
          <a:xfrm>
            <a:off x="1400350" y="2985850"/>
            <a:ext cx="2795100" cy="621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spcBef>
                <a:spcPts val="0"/>
              </a:spcBef>
              <a:spcAft>
                <a:spcPts val="0"/>
              </a:spcAft>
              <a:buNone/>
            </a:pPr>
            <a:r>
              <a:rPr lang="en" sz="2100">
                <a:solidFill>
                  <a:srgbClr val="043461"/>
                </a:solidFill>
                <a:latin typeface="Roboto"/>
                <a:ea typeface="Roboto"/>
                <a:cs typeface="Roboto"/>
                <a:sym typeface="Roboto"/>
              </a:rPr>
              <a:t>Objects</a:t>
            </a:r>
            <a:endParaRPr sz="2100">
              <a:solidFill>
                <a:srgbClr val="043461"/>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 name="Shape 1133"/>
        <p:cNvGrpSpPr/>
        <p:nvPr/>
      </p:nvGrpSpPr>
      <p:grpSpPr>
        <a:xfrm>
          <a:off x="0" y="0"/>
          <a:ext cx="0" cy="0"/>
          <a:chOff x="0" y="0"/>
          <a:chExt cx="0" cy="0"/>
        </a:xfrm>
      </p:grpSpPr>
      <p:sp>
        <p:nvSpPr>
          <p:cNvPr id="1134" name="Google Shape;1134;p67"/>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t>JavaScript</a:t>
            </a:r>
            <a:endParaRPr/>
          </a:p>
        </p:txBody>
      </p:sp>
      <p:sp>
        <p:nvSpPr>
          <p:cNvPr id="1135" name="Google Shape;1135;p67"/>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136" name="Google Shape;1136;p67"/>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t>Just as important as the ability to crunch numbers is the ability to convey information to a wider audience, and JavaScript is the language of the web.</a:t>
            </a:r>
            <a:endParaRPr/>
          </a:p>
        </p:txBody>
      </p:sp>
      <p:pic>
        <p:nvPicPr>
          <p:cNvPr id="1137" name="Google Shape;1137;p67"/>
          <p:cNvPicPr preferRelativeResize="0"/>
          <p:nvPr/>
        </p:nvPicPr>
        <p:blipFill>
          <a:blip r:embed="rId3">
            <a:alphaModFix/>
          </a:blip>
          <a:stretch>
            <a:fillRect/>
          </a:stretch>
        </p:blipFill>
        <p:spPr>
          <a:xfrm>
            <a:off x="1051651" y="1183050"/>
            <a:ext cx="7040698" cy="3960401"/>
          </a:xfrm>
          <a:prstGeom prst="rect">
            <a:avLst/>
          </a:prstGeom>
          <a:noFill/>
          <a:ln>
            <a:noFill/>
          </a:ln>
        </p:spPr>
      </p:pic>
      <p:sp>
        <p:nvSpPr>
          <p:cNvPr id="1138" name="Google Shape;1138;p67"/>
          <p:cNvSpPr txBox="1"/>
          <p:nvPr/>
        </p:nvSpPr>
        <p:spPr>
          <a:xfrm>
            <a:off x="1275025" y="1521325"/>
            <a:ext cx="1825500" cy="4311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latin typeface="Roboto"/>
                <a:ea typeface="Roboto"/>
                <a:cs typeface="Roboto"/>
                <a:sym typeface="Roboto"/>
              </a:rPr>
              <a:t>Template file</a:t>
            </a:r>
            <a:endParaRPr sz="1600">
              <a:latin typeface="Roboto"/>
              <a:ea typeface="Roboto"/>
              <a:cs typeface="Roboto"/>
              <a:sym typeface="Roboto"/>
            </a:endParaRPr>
          </a:p>
        </p:txBody>
      </p:sp>
      <p:sp>
        <p:nvSpPr>
          <p:cNvPr id="1139" name="Google Shape;1139;p67"/>
          <p:cNvSpPr txBox="1"/>
          <p:nvPr/>
        </p:nvSpPr>
        <p:spPr>
          <a:xfrm>
            <a:off x="927275" y="3222775"/>
            <a:ext cx="2404800" cy="4311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latin typeface="Roboto"/>
                <a:ea typeface="Roboto"/>
                <a:cs typeface="Roboto"/>
                <a:sym typeface="Roboto"/>
              </a:rPr>
              <a:t>JavaScript objects</a:t>
            </a:r>
            <a:endParaRPr sz="1600">
              <a:latin typeface="Roboto"/>
              <a:ea typeface="Roboto"/>
              <a:cs typeface="Roboto"/>
              <a:sym typeface="Roboto"/>
            </a:endParaRPr>
          </a:p>
        </p:txBody>
      </p:sp>
      <p:sp>
        <p:nvSpPr>
          <p:cNvPr id="1140" name="Google Shape;1140;p67"/>
          <p:cNvSpPr txBox="1"/>
          <p:nvPr/>
        </p:nvSpPr>
        <p:spPr>
          <a:xfrm>
            <a:off x="985375" y="3218988"/>
            <a:ext cx="2404800" cy="4311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latin typeface="Roboto"/>
                <a:ea typeface="Roboto"/>
                <a:cs typeface="Roboto"/>
                <a:sym typeface="Roboto"/>
              </a:rPr>
              <a:t>JavaScript objects</a:t>
            </a:r>
            <a:endParaRPr sz="1600">
              <a:latin typeface="Roboto"/>
              <a:ea typeface="Roboto"/>
              <a:cs typeface="Roboto"/>
              <a:sym typeface="Roboto"/>
            </a:endParaRPr>
          </a:p>
        </p:txBody>
      </p:sp>
      <p:sp>
        <p:nvSpPr>
          <p:cNvPr id="1141" name="Google Shape;1141;p67"/>
          <p:cNvSpPr txBox="1"/>
          <p:nvPr/>
        </p:nvSpPr>
        <p:spPr>
          <a:xfrm>
            <a:off x="6020350" y="2356200"/>
            <a:ext cx="1825500" cy="4311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latin typeface="Roboto"/>
                <a:ea typeface="Roboto"/>
                <a:cs typeface="Roboto"/>
                <a:sym typeface="Roboto"/>
              </a:rPr>
              <a:t>Template file</a:t>
            </a:r>
            <a:endParaRPr sz="160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5" name="Shape 1145"/>
        <p:cNvGrpSpPr/>
        <p:nvPr/>
      </p:nvGrpSpPr>
      <p:grpSpPr>
        <a:xfrm>
          <a:off x="0" y="0"/>
          <a:ext cx="0" cy="0"/>
          <a:chOff x="0" y="0"/>
          <a:chExt cx="0" cy="0"/>
        </a:xfrm>
      </p:grpSpPr>
      <p:sp>
        <p:nvSpPr>
          <p:cNvPr id="1146" name="Google Shape;1146;p68"/>
          <p:cNvSpPr txBox="1"/>
          <p:nvPr>
            <p:ph type="title"/>
          </p:nvPr>
        </p:nvSpPr>
        <p:spPr>
          <a:xfrm>
            <a:off x="25" y="274800"/>
            <a:ext cx="7865100" cy="4593900"/>
          </a:xfrm>
          <a:prstGeom prst="rect">
            <a:avLst/>
          </a:prstGeom>
        </p:spPr>
        <p:txBody>
          <a:bodyPr anchorCtr="0" anchor="ctr" bIns="457200" lIns="2377425" spcFirstLastPara="1" rIns="91425" wrap="square" tIns="457200">
            <a:noAutofit/>
          </a:bodyPr>
          <a:lstStyle/>
          <a:p>
            <a:pPr indent="0" lvl="0" marL="0" rtl="0" algn="l">
              <a:spcBef>
                <a:spcPts val="0"/>
              </a:spcBef>
              <a:spcAft>
                <a:spcPts val="0"/>
              </a:spcAft>
              <a:buNone/>
            </a:pPr>
            <a:r>
              <a:rPr lang="en"/>
              <a:t>JavaScript makes it possible to create interactive web pages and visualizations.</a:t>
            </a:r>
            <a:endParaRPr/>
          </a:p>
        </p:txBody>
      </p:sp>
      <p:sp>
        <p:nvSpPr>
          <p:cNvPr id="1147" name="Google Shape;1147;p68"/>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1" name="Shape 1151"/>
        <p:cNvGrpSpPr/>
        <p:nvPr/>
      </p:nvGrpSpPr>
      <p:grpSpPr>
        <a:xfrm>
          <a:off x="0" y="0"/>
          <a:ext cx="0" cy="0"/>
          <a:chOff x="0" y="0"/>
          <a:chExt cx="0" cy="0"/>
        </a:xfrm>
      </p:grpSpPr>
      <p:pic>
        <p:nvPicPr>
          <p:cNvPr id="1152" name="Google Shape;1152;p69"/>
          <p:cNvPicPr preferRelativeResize="0"/>
          <p:nvPr/>
        </p:nvPicPr>
        <p:blipFill>
          <a:blip r:embed="rId3">
            <a:alphaModFix/>
          </a:blip>
          <a:stretch>
            <a:fillRect/>
          </a:stretch>
        </p:blipFill>
        <p:spPr>
          <a:xfrm>
            <a:off x="-24599" y="0"/>
            <a:ext cx="9168600" cy="5157335"/>
          </a:xfrm>
          <a:prstGeom prst="rect">
            <a:avLst/>
          </a:prstGeom>
          <a:noFill/>
          <a:ln>
            <a:noFill/>
          </a:ln>
        </p:spPr>
      </p:pic>
      <p:sp>
        <p:nvSpPr>
          <p:cNvPr id="1153" name="Google Shape;1153;p69"/>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154" name="Google Shape;1154;p69"/>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t>JavaScript</a:t>
            </a:r>
            <a:endParaRPr/>
          </a:p>
          <a:p>
            <a:pPr indent="0" lvl="0" marL="0" rtl="0" algn="l">
              <a:spcBef>
                <a:spcPts val="0"/>
              </a:spcBef>
              <a:spcAft>
                <a:spcPts val="0"/>
              </a:spcAft>
              <a:buNone/>
            </a:pPr>
            <a:r>
              <a:t/>
            </a:r>
            <a:endParaRPr/>
          </a:p>
        </p:txBody>
      </p:sp>
      <p:cxnSp>
        <p:nvCxnSpPr>
          <p:cNvPr id="1155" name="Google Shape;1155;p69"/>
          <p:cNvCxnSpPr/>
          <p:nvPr/>
        </p:nvCxnSpPr>
        <p:spPr>
          <a:xfrm>
            <a:off x="274375" y="640080"/>
            <a:ext cx="4869600" cy="0"/>
          </a:xfrm>
          <a:prstGeom prst="straightConnector1">
            <a:avLst/>
          </a:prstGeom>
          <a:noFill/>
          <a:ln cap="flat" cmpd="sng" w="9525">
            <a:solidFill>
              <a:schemeClr val="dk2"/>
            </a:solidFill>
            <a:prstDash val="solid"/>
            <a:round/>
            <a:headEnd len="med" w="med" type="none"/>
            <a:tailEnd len="med" w="med" type="none"/>
          </a:ln>
        </p:spPr>
      </p:cxnSp>
      <p:sp>
        <p:nvSpPr>
          <p:cNvPr id="1156" name="Google Shape;1156;p69"/>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highlight>
                  <a:srgbClr val="FFFF00"/>
                </a:highlight>
              </a:rPr>
              <a:t>Talk to us if you need extra help!</a:t>
            </a:r>
            <a:endParaRPr>
              <a:highlight>
                <a:srgbClr val="FFFF00"/>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0" name="Shape 1160"/>
        <p:cNvGrpSpPr/>
        <p:nvPr/>
      </p:nvGrpSpPr>
      <p:grpSpPr>
        <a:xfrm>
          <a:off x="0" y="0"/>
          <a:ext cx="0" cy="0"/>
          <a:chOff x="0" y="0"/>
          <a:chExt cx="0" cy="0"/>
        </a:xfrm>
      </p:grpSpPr>
      <p:sp>
        <p:nvSpPr>
          <p:cNvPr id="1161" name="Google Shape;1161;p70"/>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162" name="Google Shape;1162;p70"/>
          <p:cNvSpPr txBox="1"/>
          <p:nvPr>
            <p:ph type="title"/>
          </p:nvPr>
        </p:nvSpPr>
        <p:spPr>
          <a:xfrm>
            <a:off x="25" y="274800"/>
            <a:ext cx="8689800" cy="4593900"/>
          </a:xfrm>
          <a:prstGeom prst="rect">
            <a:avLst/>
          </a:prstGeom>
        </p:spPr>
        <p:txBody>
          <a:bodyPr anchorCtr="0" anchor="ctr" bIns="457200" lIns="2377425" spcFirstLastPara="1" rIns="91425" wrap="square" tIns="457200">
            <a:noAutofit/>
          </a:bodyPr>
          <a:lstStyle/>
          <a:p>
            <a:pPr indent="0" lvl="0" marL="0" rtl="0" algn="l">
              <a:spcBef>
                <a:spcPts val="0"/>
              </a:spcBef>
              <a:spcAft>
                <a:spcPts val="0"/>
              </a:spcAft>
              <a:buNone/>
            </a:pPr>
            <a:r>
              <a:rPr lang="en"/>
              <a:t>JavaScript shares many similarities with Python, but there are also a number of differences, including typical usage and syntax.</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71"/>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JavaScript</a:t>
            </a:r>
            <a:endParaRPr>
              <a:solidFill>
                <a:schemeClr val="dk1"/>
              </a:solidFill>
            </a:endParaRPr>
          </a:p>
          <a:p>
            <a:pPr indent="0" lvl="0" marL="0" rtl="0" algn="l">
              <a:spcBef>
                <a:spcPts val="0"/>
              </a:spcBef>
              <a:spcAft>
                <a:spcPts val="0"/>
              </a:spcAft>
              <a:buNone/>
            </a:pPr>
            <a:r>
              <a:t/>
            </a:r>
            <a:endParaRPr/>
          </a:p>
        </p:txBody>
      </p:sp>
      <p:sp>
        <p:nvSpPr>
          <p:cNvPr id="1168" name="Google Shape;1168;p71"/>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t>JavaScript is often used to place API calls to cloud data and services.</a:t>
            </a:r>
            <a:endParaRPr/>
          </a:p>
        </p:txBody>
      </p:sp>
      <p:sp>
        <p:nvSpPr>
          <p:cNvPr id="1169" name="Google Shape;1169;p71"/>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170" name="Google Shape;1170;p71"/>
          <p:cNvPicPr preferRelativeResize="0"/>
          <p:nvPr/>
        </p:nvPicPr>
        <p:blipFill>
          <a:blip r:embed="rId3">
            <a:alphaModFix/>
          </a:blip>
          <a:stretch>
            <a:fillRect/>
          </a:stretch>
        </p:blipFill>
        <p:spPr>
          <a:xfrm>
            <a:off x="406475" y="1193175"/>
            <a:ext cx="8331062" cy="3571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 name="Shape 940"/>
        <p:cNvGrpSpPr/>
        <p:nvPr/>
      </p:nvGrpSpPr>
      <p:grpSpPr>
        <a:xfrm>
          <a:off x="0" y="0"/>
          <a:ext cx="0" cy="0"/>
          <a:chOff x="0" y="0"/>
          <a:chExt cx="0" cy="0"/>
        </a:xfrm>
      </p:grpSpPr>
      <p:sp>
        <p:nvSpPr>
          <p:cNvPr id="941" name="Google Shape;941;p54"/>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The Big Picture</a:t>
            </a:r>
            <a:endParaRPr/>
          </a:p>
        </p:txBody>
      </p:sp>
      <p:pic>
        <p:nvPicPr>
          <p:cNvPr id="942" name="Google Shape;942;p54"/>
          <p:cNvPicPr preferRelativeResize="0"/>
          <p:nvPr/>
        </p:nvPicPr>
        <p:blipFill>
          <a:blip r:embed="rId3">
            <a:alphaModFix/>
          </a:blip>
          <a:stretch>
            <a:fillRect/>
          </a:stretch>
        </p:blipFill>
        <p:spPr>
          <a:xfrm>
            <a:off x="0" y="1922169"/>
            <a:ext cx="9144001" cy="1910813"/>
          </a:xfrm>
          <a:prstGeom prst="rect">
            <a:avLst/>
          </a:prstGeom>
          <a:noFill/>
          <a:ln>
            <a:noFill/>
          </a:ln>
        </p:spPr>
      </p:pic>
      <p:sp>
        <p:nvSpPr>
          <p:cNvPr id="943" name="Google Shape;943;p54"/>
          <p:cNvSpPr/>
          <p:nvPr/>
        </p:nvSpPr>
        <p:spPr>
          <a:xfrm>
            <a:off x="33352" y="3044325"/>
            <a:ext cx="1745400" cy="1745400"/>
          </a:xfrm>
          <a:prstGeom prst="ellipse">
            <a:avLst/>
          </a:prstGeom>
          <a:gradFill>
            <a:gsLst>
              <a:gs pos="0">
                <a:srgbClr val="FFC982"/>
              </a:gs>
              <a:gs pos="100000">
                <a:srgbClr val="F58F0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4"/>
          <p:cNvSpPr/>
          <p:nvPr/>
        </p:nvSpPr>
        <p:spPr>
          <a:xfrm>
            <a:off x="152984" y="3164012"/>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4"/>
          <p:cNvSpPr txBox="1"/>
          <p:nvPr/>
        </p:nvSpPr>
        <p:spPr>
          <a:xfrm>
            <a:off x="180975" y="3519275"/>
            <a:ext cx="1473600" cy="795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rgbClr val="000000"/>
              </a:buClr>
              <a:buSzPts val="1100"/>
              <a:buFont typeface="Arial"/>
              <a:buNone/>
            </a:pPr>
            <a:r>
              <a:rPr b="1" lang="en" sz="1000">
                <a:latin typeface="Roboto"/>
                <a:ea typeface="Roboto"/>
                <a:cs typeface="Roboto"/>
                <a:sym typeface="Roboto"/>
              </a:rPr>
              <a:t>Excel Unit</a:t>
            </a:r>
            <a:endParaRPr b="1" sz="1000">
              <a:latin typeface="Roboto"/>
              <a:ea typeface="Roboto"/>
              <a:cs typeface="Roboto"/>
              <a:sym typeface="Roboto"/>
            </a:endParaRPr>
          </a:p>
          <a:p>
            <a:pPr indent="0" lvl="0" marL="0" rtl="0" algn="ctr">
              <a:lnSpc>
                <a:spcPct val="100000"/>
              </a:lnSpc>
              <a:spcBef>
                <a:spcPts val="200"/>
              </a:spcBef>
              <a:spcAft>
                <a:spcPts val="0"/>
              </a:spcAft>
              <a:buClr>
                <a:srgbClr val="000000"/>
              </a:buClr>
              <a:buSzPts val="1100"/>
              <a:buFont typeface="Arial"/>
              <a:buNone/>
            </a:pPr>
            <a:r>
              <a:rPr lang="en" sz="1000">
                <a:latin typeface="Roboto"/>
                <a:ea typeface="Roboto"/>
                <a:cs typeface="Roboto"/>
                <a:sym typeface="Roboto"/>
              </a:rPr>
              <a:t>Excel</a:t>
            </a:r>
            <a:endParaRPr sz="1000">
              <a:latin typeface="Roboto"/>
              <a:ea typeface="Roboto"/>
              <a:cs typeface="Roboto"/>
              <a:sym typeface="Roboto"/>
            </a:endParaRPr>
          </a:p>
          <a:p>
            <a:pPr indent="0" lvl="0" marL="0" rtl="0" algn="ctr">
              <a:lnSpc>
                <a:spcPct val="100000"/>
              </a:lnSpc>
              <a:spcBef>
                <a:spcPts val="200"/>
              </a:spcBef>
              <a:spcAft>
                <a:spcPts val="0"/>
              </a:spcAft>
              <a:buClr>
                <a:srgbClr val="000000"/>
              </a:buClr>
              <a:buSzPts val="1100"/>
              <a:buFont typeface="Arial"/>
              <a:buNone/>
            </a:pPr>
            <a:r>
              <a:rPr lang="en" sz="1000">
                <a:latin typeface="Roboto"/>
                <a:ea typeface="Roboto"/>
                <a:cs typeface="Roboto"/>
                <a:sym typeface="Roboto"/>
              </a:rPr>
              <a:t>VBA</a:t>
            </a:r>
            <a:endParaRPr sz="1000">
              <a:latin typeface="Roboto"/>
              <a:ea typeface="Roboto"/>
              <a:cs typeface="Roboto"/>
              <a:sym typeface="Roboto"/>
            </a:endParaRPr>
          </a:p>
          <a:p>
            <a:pPr indent="0" lvl="0" marL="0" rtl="0" algn="ctr">
              <a:lnSpc>
                <a:spcPct val="100000"/>
              </a:lnSpc>
              <a:spcBef>
                <a:spcPts val="200"/>
              </a:spcBef>
              <a:spcAft>
                <a:spcPts val="200"/>
              </a:spcAft>
              <a:buClr>
                <a:srgbClr val="000000"/>
              </a:buClr>
              <a:buSzPts val="1100"/>
              <a:buFont typeface="Arial"/>
              <a:buNone/>
            </a:pPr>
            <a:r>
              <a:rPr b="1" i="1" lang="en" sz="1000">
                <a:solidFill>
                  <a:schemeClr val="accent1"/>
                </a:solidFill>
                <a:latin typeface="Roboto"/>
                <a:ea typeface="Roboto"/>
                <a:cs typeface="Roboto"/>
                <a:sym typeface="Roboto"/>
              </a:rPr>
              <a:t>Unit Assessment</a:t>
            </a:r>
            <a:endParaRPr b="1" i="1" sz="1000">
              <a:solidFill>
                <a:schemeClr val="accent1"/>
              </a:solidFill>
              <a:latin typeface="Roboto"/>
              <a:ea typeface="Roboto"/>
              <a:cs typeface="Roboto"/>
              <a:sym typeface="Roboto"/>
            </a:endParaRPr>
          </a:p>
        </p:txBody>
      </p:sp>
      <p:cxnSp>
        <p:nvCxnSpPr>
          <p:cNvPr id="946" name="Google Shape;946;p54"/>
          <p:cNvCxnSpPr/>
          <p:nvPr/>
        </p:nvCxnSpPr>
        <p:spPr>
          <a:xfrm>
            <a:off x="896112" y="1981774"/>
            <a:ext cx="0" cy="1486800"/>
          </a:xfrm>
          <a:prstGeom prst="straightConnector1">
            <a:avLst/>
          </a:prstGeom>
          <a:noFill/>
          <a:ln cap="flat" cmpd="sng" w="19050">
            <a:solidFill>
              <a:srgbClr val="FFAB40"/>
            </a:solidFill>
            <a:prstDash val="solid"/>
            <a:round/>
            <a:headEnd len="med" w="med" type="none"/>
            <a:tailEnd len="med" w="med" type="oval"/>
          </a:ln>
        </p:spPr>
      </p:cxnSp>
      <p:grpSp>
        <p:nvGrpSpPr>
          <p:cNvPr id="947" name="Google Shape;947;p54"/>
          <p:cNvGrpSpPr/>
          <p:nvPr/>
        </p:nvGrpSpPr>
        <p:grpSpPr>
          <a:xfrm>
            <a:off x="666425" y="1684475"/>
            <a:ext cx="470100" cy="739050"/>
            <a:chOff x="1550100" y="1133325"/>
            <a:chExt cx="470100" cy="739050"/>
          </a:xfrm>
        </p:grpSpPr>
        <p:sp>
          <p:nvSpPr>
            <p:cNvPr id="948" name="Google Shape;948;p54"/>
            <p:cNvSpPr/>
            <p:nvPr/>
          </p:nvSpPr>
          <p:spPr>
            <a:xfrm flipH="1" rot="10800000">
              <a:off x="1566875" y="1461975"/>
              <a:ext cx="428700" cy="410400"/>
            </a:xfrm>
            <a:prstGeom prst="triangle">
              <a:avLst>
                <a:gd fmla="val 50000" name="adj"/>
              </a:avLst>
            </a:pr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4"/>
            <p:cNvSpPr/>
            <p:nvPr/>
          </p:nvSpPr>
          <p:spPr>
            <a:xfrm>
              <a:off x="1550100" y="1133325"/>
              <a:ext cx="470100" cy="470100"/>
            </a:xfrm>
            <a:prstGeom prst="ellipse">
              <a:avLst/>
            </a:pr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4"/>
            <p:cNvSpPr/>
            <p:nvPr/>
          </p:nvSpPr>
          <p:spPr>
            <a:xfrm>
              <a:off x="1617147" y="1200374"/>
              <a:ext cx="336000" cy="336000"/>
            </a:xfrm>
            <a:prstGeom prst="ellipse">
              <a:avLst/>
            </a:prstGeom>
            <a:solidFill>
              <a:srgbClr val="FFFFFF"/>
            </a:solid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t>01</a:t>
              </a:r>
              <a:endParaRPr/>
            </a:p>
          </p:txBody>
        </p:sp>
      </p:grpSp>
      <p:sp>
        <p:nvSpPr>
          <p:cNvPr id="951" name="Google Shape;951;p54"/>
          <p:cNvSpPr/>
          <p:nvPr/>
        </p:nvSpPr>
        <p:spPr>
          <a:xfrm>
            <a:off x="1489152" y="783825"/>
            <a:ext cx="1745400" cy="1745400"/>
          </a:xfrm>
          <a:prstGeom prst="ellipse">
            <a:avLst/>
          </a:prstGeom>
          <a:gradFill>
            <a:gsLst>
              <a:gs pos="0">
                <a:srgbClr val="F2F2F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4"/>
          <p:cNvSpPr/>
          <p:nvPr/>
        </p:nvSpPr>
        <p:spPr>
          <a:xfrm>
            <a:off x="1608709" y="903387"/>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Clr>
                <a:schemeClr val="dk1"/>
              </a:buClr>
              <a:buSzPts val="1100"/>
              <a:buFont typeface="Arial"/>
              <a:buNone/>
            </a:pPr>
            <a:r>
              <a:rPr b="1" lang="en" sz="1000">
                <a:solidFill>
                  <a:schemeClr val="accent3"/>
                </a:solidFill>
                <a:latin typeface="Roboto"/>
                <a:ea typeface="Roboto"/>
                <a:cs typeface="Roboto"/>
                <a:sym typeface="Roboto"/>
              </a:rPr>
              <a:t>Python Unit</a:t>
            </a:r>
            <a:endParaRPr b="1"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Python</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Pandas</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Matplotlib</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APIs</a:t>
            </a:r>
            <a:endParaRPr sz="1000">
              <a:solidFill>
                <a:schemeClr val="accent3"/>
              </a:solidFill>
              <a:latin typeface="Roboto"/>
              <a:ea typeface="Roboto"/>
              <a:cs typeface="Roboto"/>
              <a:sym typeface="Roboto"/>
            </a:endParaRPr>
          </a:p>
          <a:p>
            <a:pPr indent="0" lvl="0" marL="0" rtl="0" algn="ctr">
              <a:spcBef>
                <a:spcPts val="200"/>
              </a:spcBef>
              <a:spcAft>
                <a:spcPts val="200"/>
              </a:spcAft>
              <a:buNone/>
            </a:pPr>
            <a:r>
              <a:rPr b="1" i="1" lang="en" sz="1000">
                <a:solidFill>
                  <a:schemeClr val="accent3"/>
                </a:solidFill>
                <a:latin typeface="Roboto"/>
                <a:ea typeface="Roboto"/>
                <a:cs typeface="Roboto"/>
                <a:sym typeface="Roboto"/>
              </a:rPr>
              <a:t>Unit Assessment</a:t>
            </a:r>
            <a:endParaRPr b="1" sz="1000">
              <a:solidFill>
                <a:schemeClr val="accent3"/>
              </a:solidFill>
              <a:latin typeface="Roboto"/>
              <a:ea typeface="Roboto"/>
              <a:cs typeface="Roboto"/>
              <a:sym typeface="Roboto"/>
            </a:endParaRPr>
          </a:p>
        </p:txBody>
      </p:sp>
      <p:sp>
        <p:nvSpPr>
          <p:cNvPr id="953" name="Google Shape;953;p54"/>
          <p:cNvSpPr/>
          <p:nvPr/>
        </p:nvSpPr>
        <p:spPr>
          <a:xfrm flipH="1" rot="10800000">
            <a:off x="2139000" y="2684300"/>
            <a:ext cx="428700" cy="4104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4"/>
          <p:cNvSpPr/>
          <p:nvPr/>
        </p:nvSpPr>
        <p:spPr>
          <a:xfrm>
            <a:off x="2122225" y="2355650"/>
            <a:ext cx="470100" cy="47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4"/>
          <p:cNvSpPr/>
          <p:nvPr/>
        </p:nvSpPr>
        <p:spPr>
          <a:xfrm>
            <a:off x="2189272" y="2422699"/>
            <a:ext cx="336000" cy="336000"/>
          </a:xfrm>
          <a:prstGeom prst="ellipse">
            <a:avLst/>
          </a:prstGeom>
          <a:solidFill>
            <a:srgbClr val="FFFFFF"/>
          </a:solid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accent3"/>
                </a:solidFill>
              </a:rPr>
              <a:t>02</a:t>
            </a:r>
            <a:endParaRPr>
              <a:solidFill>
                <a:schemeClr val="accent3"/>
              </a:solidFill>
            </a:endParaRPr>
          </a:p>
        </p:txBody>
      </p:sp>
      <p:sp>
        <p:nvSpPr>
          <p:cNvPr id="956" name="Google Shape;956;p54"/>
          <p:cNvSpPr/>
          <p:nvPr/>
        </p:nvSpPr>
        <p:spPr>
          <a:xfrm>
            <a:off x="2954090" y="3044325"/>
            <a:ext cx="1745400" cy="1745400"/>
          </a:xfrm>
          <a:prstGeom prst="ellipse">
            <a:avLst/>
          </a:prstGeom>
          <a:gradFill>
            <a:gsLst>
              <a:gs pos="0">
                <a:srgbClr val="F2F2F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4"/>
          <p:cNvSpPr/>
          <p:nvPr/>
        </p:nvSpPr>
        <p:spPr>
          <a:xfrm>
            <a:off x="3073722" y="3164012"/>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4"/>
          <p:cNvSpPr txBox="1"/>
          <p:nvPr/>
        </p:nvSpPr>
        <p:spPr>
          <a:xfrm>
            <a:off x="3069050" y="3519500"/>
            <a:ext cx="1506300" cy="795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100"/>
              <a:buFont typeface="Arial"/>
              <a:buNone/>
            </a:pPr>
            <a:r>
              <a:rPr b="1" lang="en" sz="1000">
                <a:solidFill>
                  <a:schemeClr val="accent3"/>
                </a:solidFill>
                <a:latin typeface="Roboto"/>
                <a:ea typeface="Roboto"/>
                <a:cs typeface="Roboto"/>
                <a:sym typeface="Roboto"/>
              </a:rPr>
              <a:t>Databases Unit</a:t>
            </a:r>
            <a:endParaRPr b="1"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SQL</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ETL </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SQLite</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200"/>
              </a:spcAft>
              <a:buNone/>
            </a:pPr>
            <a:r>
              <a:rPr b="1" i="1" lang="en" sz="1000">
                <a:solidFill>
                  <a:schemeClr val="accent3"/>
                </a:solidFill>
                <a:latin typeface="Roboto"/>
                <a:ea typeface="Roboto"/>
                <a:cs typeface="Roboto"/>
                <a:sym typeface="Roboto"/>
              </a:rPr>
              <a:t>Unit Assessment</a:t>
            </a:r>
            <a:endParaRPr b="1" i="1" sz="1000">
              <a:solidFill>
                <a:schemeClr val="accent3"/>
              </a:solidFill>
              <a:latin typeface="Roboto"/>
              <a:ea typeface="Roboto"/>
              <a:cs typeface="Roboto"/>
              <a:sym typeface="Roboto"/>
            </a:endParaRPr>
          </a:p>
        </p:txBody>
      </p:sp>
      <p:cxnSp>
        <p:nvCxnSpPr>
          <p:cNvPr id="959" name="Google Shape;959;p54"/>
          <p:cNvCxnSpPr/>
          <p:nvPr/>
        </p:nvCxnSpPr>
        <p:spPr>
          <a:xfrm>
            <a:off x="3822192" y="1981774"/>
            <a:ext cx="0" cy="1486800"/>
          </a:xfrm>
          <a:prstGeom prst="straightConnector1">
            <a:avLst/>
          </a:prstGeom>
          <a:noFill/>
          <a:ln cap="flat" cmpd="sng" w="19050">
            <a:solidFill>
              <a:schemeClr val="accent3"/>
            </a:solidFill>
            <a:prstDash val="solid"/>
            <a:round/>
            <a:headEnd len="med" w="med" type="none"/>
            <a:tailEnd len="med" w="med" type="oval"/>
          </a:ln>
        </p:spPr>
      </p:cxnSp>
      <p:sp>
        <p:nvSpPr>
          <p:cNvPr id="960" name="Google Shape;960;p54"/>
          <p:cNvSpPr/>
          <p:nvPr/>
        </p:nvSpPr>
        <p:spPr>
          <a:xfrm flipH="1" rot="10800000">
            <a:off x="3603938" y="2013125"/>
            <a:ext cx="428700" cy="4104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4"/>
          <p:cNvSpPr/>
          <p:nvPr/>
        </p:nvSpPr>
        <p:spPr>
          <a:xfrm>
            <a:off x="3587163" y="1684475"/>
            <a:ext cx="470100" cy="47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4"/>
          <p:cNvSpPr/>
          <p:nvPr/>
        </p:nvSpPr>
        <p:spPr>
          <a:xfrm>
            <a:off x="3654209" y="1751524"/>
            <a:ext cx="336000" cy="336000"/>
          </a:xfrm>
          <a:prstGeom prst="ellipse">
            <a:avLst/>
          </a:prstGeom>
          <a:solidFill>
            <a:srgbClr val="FFFFFF"/>
          </a:solid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accent3"/>
                </a:solidFill>
              </a:rPr>
              <a:t>03</a:t>
            </a:r>
            <a:endParaRPr>
              <a:solidFill>
                <a:schemeClr val="accent3"/>
              </a:solidFill>
            </a:endParaRPr>
          </a:p>
        </p:txBody>
      </p:sp>
      <p:sp>
        <p:nvSpPr>
          <p:cNvPr id="963" name="Google Shape;963;p54"/>
          <p:cNvSpPr/>
          <p:nvPr/>
        </p:nvSpPr>
        <p:spPr>
          <a:xfrm>
            <a:off x="4428177" y="798425"/>
            <a:ext cx="1745400" cy="1745400"/>
          </a:xfrm>
          <a:prstGeom prst="ellipse">
            <a:avLst/>
          </a:prstGeom>
          <a:gradFill>
            <a:gsLst>
              <a:gs pos="0">
                <a:srgbClr val="F2F2F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4"/>
          <p:cNvSpPr/>
          <p:nvPr/>
        </p:nvSpPr>
        <p:spPr>
          <a:xfrm>
            <a:off x="4547734" y="917987"/>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Clr>
                <a:schemeClr val="dk1"/>
              </a:buClr>
              <a:buSzPts val="1100"/>
              <a:buFont typeface="Arial"/>
              <a:buNone/>
            </a:pPr>
            <a:r>
              <a:rPr b="1" lang="en" sz="1000">
                <a:solidFill>
                  <a:schemeClr val="accent3"/>
                </a:solidFill>
                <a:latin typeface="Roboto"/>
                <a:ea typeface="Roboto"/>
                <a:cs typeface="Roboto"/>
                <a:sym typeface="Roboto"/>
              </a:rPr>
              <a:t>Visualization Unit</a:t>
            </a:r>
            <a:endParaRPr b="1"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Web Scraping</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Plotly</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Leaflet</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Tableau</a:t>
            </a:r>
            <a:endParaRPr sz="1000">
              <a:solidFill>
                <a:schemeClr val="accent3"/>
              </a:solidFill>
              <a:latin typeface="Roboto"/>
              <a:ea typeface="Roboto"/>
              <a:cs typeface="Roboto"/>
              <a:sym typeface="Roboto"/>
            </a:endParaRPr>
          </a:p>
          <a:p>
            <a:pPr indent="0" lvl="0" marL="0" rtl="0" algn="ctr">
              <a:spcBef>
                <a:spcPts val="200"/>
              </a:spcBef>
              <a:spcAft>
                <a:spcPts val="200"/>
              </a:spcAft>
              <a:buNone/>
            </a:pPr>
            <a:r>
              <a:rPr b="1" i="1" lang="en" sz="1000">
                <a:solidFill>
                  <a:schemeClr val="accent3"/>
                </a:solidFill>
                <a:latin typeface="Roboto"/>
                <a:ea typeface="Roboto"/>
                <a:cs typeface="Roboto"/>
                <a:sym typeface="Roboto"/>
              </a:rPr>
              <a:t>Unit Assessment</a:t>
            </a:r>
            <a:endParaRPr b="1" i="1" sz="1000">
              <a:solidFill>
                <a:schemeClr val="accent3"/>
              </a:solidFill>
              <a:latin typeface="Roboto"/>
              <a:ea typeface="Roboto"/>
              <a:cs typeface="Roboto"/>
              <a:sym typeface="Roboto"/>
            </a:endParaRPr>
          </a:p>
        </p:txBody>
      </p:sp>
      <p:sp>
        <p:nvSpPr>
          <p:cNvPr id="965" name="Google Shape;965;p54"/>
          <p:cNvSpPr/>
          <p:nvPr/>
        </p:nvSpPr>
        <p:spPr>
          <a:xfrm flipH="1" rot="10800000">
            <a:off x="5078025" y="2698900"/>
            <a:ext cx="428700" cy="4104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4"/>
          <p:cNvSpPr/>
          <p:nvPr/>
        </p:nvSpPr>
        <p:spPr>
          <a:xfrm>
            <a:off x="5061250" y="2370250"/>
            <a:ext cx="470100" cy="47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4"/>
          <p:cNvSpPr/>
          <p:nvPr/>
        </p:nvSpPr>
        <p:spPr>
          <a:xfrm>
            <a:off x="5128297" y="2437299"/>
            <a:ext cx="336000" cy="336000"/>
          </a:xfrm>
          <a:prstGeom prst="ellipse">
            <a:avLst/>
          </a:prstGeom>
          <a:solidFill>
            <a:srgbClr val="FFFFFF"/>
          </a:solid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accent3"/>
                </a:solidFill>
              </a:rPr>
              <a:t>04</a:t>
            </a:r>
            <a:endParaRPr>
              <a:solidFill>
                <a:schemeClr val="accent3"/>
              </a:solidFill>
            </a:endParaRPr>
          </a:p>
        </p:txBody>
      </p:sp>
      <p:sp>
        <p:nvSpPr>
          <p:cNvPr id="968" name="Google Shape;968;p54"/>
          <p:cNvSpPr/>
          <p:nvPr/>
        </p:nvSpPr>
        <p:spPr>
          <a:xfrm>
            <a:off x="5893115" y="3058925"/>
            <a:ext cx="1745400" cy="1745400"/>
          </a:xfrm>
          <a:prstGeom prst="ellipse">
            <a:avLst/>
          </a:prstGeom>
          <a:gradFill>
            <a:gsLst>
              <a:gs pos="0">
                <a:srgbClr val="F2F2F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4"/>
          <p:cNvSpPr/>
          <p:nvPr/>
        </p:nvSpPr>
        <p:spPr>
          <a:xfrm>
            <a:off x="6012747" y="3178612"/>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4"/>
          <p:cNvSpPr txBox="1"/>
          <p:nvPr/>
        </p:nvSpPr>
        <p:spPr>
          <a:xfrm>
            <a:off x="6008075" y="3519500"/>
            <a:ext cx="1506300" cy="10047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100"/>
              <a:buFont typeface="Arial"/>
              <a:buNone/>
            </a:pPr>
            <a:r>
              <a:rPr b="1" lang="en" sz="1000">
                <a:solidFill>
                  <a:schemeClr val="accent3"/>
                </a:solidFill>
                <a:latin typeface="Roboto"/>
                <a:ea typeface="Roboto"/>
                <a:cs typeface="Roboto"/>
                <a:sym typeface="Roboto"/>
              </a:rPr>
              <a:t>Advanced Topics Unit </a:t>
            </a:r>
            <a:endParaRPr b="1"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R—Stats</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Big Data—AWS</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Machine Learning</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200"/>
              </a:spcAft>
              <a:buNone/>
            </a:pPr>
            <a:r>
              <a:rPr b="1" i="1" lang="en" sz="1000">
                <a:solidFill>
                  <a:schemeClr val="accent3"/>
                </a:solidFill>
                <a:latin typeface="Roboto"/>
                <a:ea typeface="Roboto"/>
                <a:cs typeface="Roboto"/>
                <a:sym typeface="Roboto"/>
              </a:rPr>
              <a:t>Unit Assessment</a:t>
            </a:r>
            <a:endParaRPr b="1" i="1" sz="1000">
              <a:solidFill>
                <a:schemeClr val="accent3"/>
              </a:solidFill>
              <a:latin typeface="Roboto"/>
              <a:ea typeface="Roboto"/>
              <a:cs typeface="Roboto"/>
              <a:sym typeface="Roboto"/>
            </a:endParaRPr>
          </a:p>
        </p:txBody>
      </p:sp>
      <p:cxnSp>
        <p:nvCxnSpPr>
          <p:cNvPr id="971" name="Google Shape;971;p54"/>
          <p:cNvCxnSpPr/>
          <p:nvPr/>
        </p:nvCxnSpPr>
        <p:spPr>
          <a:xfrm>
            <a:off x="6757323" y="1981774"/>
            <a:ext cx="0" cy="1486800"/>
          </a:xfrm>
          <a:prstGeom prst="straightConnector1">
            <a:avLst/>
          </a:prstGeom>
          <a:noFill/>
          <a:ln cap="flat" cmpd="sng" w="19050">
            <a:solidFill>
              <a:schemeClr val="accent3"/>
            </a:solidFill>
            <a:prstDash val="solid"/>
            <a:round/>
            <a:headEnd len="med" w="med" type="none"/>
            <a:tailEnd len="med" w="med" type="oval"/>
          </a:ln>
        </p:spPr>
      </p:cxnSp>
      <p:sp>
        <p:nvSpPr>
          <p:cNvPr id="972" name="Google Shape;972;p54"/>
          <p:cNvSpPr/>
          <p:nvPr/>
        </p:nvSpPr>
        <p:spPr>
          <a:xfrm flipH="1" rot="10800000">
            <a:off x="6542963" y="2027725"/>
            <a:ext cx="428700" cy="4104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4"/>
          <p:cNvSpPr/>
          <p:nvPr/>
        </p:nvSpPr>
        <p:spPr>
          <a:xfrm>
            <a:off x="6526188" y="1699075"/>
            <a:ext cx="470100" cy="47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4"/>
          <p:cNvSpPr/>
          <p:nvPr/>
        </p:nvSpPr>
        <p:spPr>
          <a:xfrm>
            <a:off x="6593234" y="1766124"/>
            <a:ext cx="336000" cy="336000"/>
          </a:xfrm>
          <a:prstGeom prst="ellipse">
            <a:avLst/>
          </a:prstGeom>
          <a:solidFill>
            <a:srgbClr val="FFFFFF"/>
          </a:solid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accent3"/>
                </a:solidFill>
              </a:rPr>
              <a:t>05</a:t>
            </a:r>
            <a:endParaRPr>
              <a:solidFill>
                <a:schemeClr val="accent3"/>
              </a:solidFill>
            </a:endParaRPr>
          </a:p>
        </p:txBody>
      </p:sp>
      <p:sp>
        <p:nvSpPr>
          <p:cNvPr id="975" name="Google Shape;975;p54"/>
          <p:cNvSpPr/>
          <p:nvPr/>
        </p:nvSpPr>
        <p:spPr>
          <a:xfrm>
            <a:off x="7341077" y="778675"/>
            <a:ext cx="1745400" cy="1745400"/>
          </a:xfrm>
          <a:prstGeom prst="ellipse">
            <a:avLst/>
          </a:prstGeom>
          <a:gradFill>
            <a:gsLst>
              <a:gs pos="0">
                <a:srgbClr val="F2F2F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4"/>
          <p:cNvSpPr/>
          <p:nvPr/>
        </p:nvSpPr>
        <p:spPr>
          <a:xfrm>
            <a:off x="7460634" y="898237"/>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accent3"/>
                </a:solidFill>
                <a:latin typeface="Roboto"/>
                <a:ea typeface="Roboto"/>
                <a:cs typeface="Roboto"/>
                <a:sym typeface="Roboto"/>
              </a:rPr>
              <a:t>Final Project</a:t>
            </a:r>
            <a:endParaRPr b="1" sz="1000">
              <a:solidFill>
                <a:schemeClr val="accent3"/>
              </a:solidFill>
              <a:latin typeface="Roboto"/>
              <a:ea typeface="Roboto"/>
              <a:cs typeface="Roboto"/>
              <a:sym typeface="Roboto"/>
            </a:endParaRPr>
          </a:p>
          <a:p>
            <a:pPr indent="0" lvl="0" marL="0" rtl="0" algn="ctr">
              <a:spcBef>
                <a:spcPts val="200"/>
              </a:spcBef>
              <a:spcAft>
                <a:spcPts val="0"/>
              </a:spcAft>
              <a:buNone/>
            </a:pPr>
            <a:r>
              <a:rPr lang="en" sz="1000">
                <a:solidFill>
                  <a:schemeClr val="accent3"/>
                </a:solidFill>
                <a:latin typeface="Roboto"/>
                <a:ea typeface="Roboto"/>
                <a:cs typeface="Roboto"/>
                <a:sym typeface="Roboto"/>
              </a:rPr>
              <a:t>Project Design</a:t>
            </a:r>
            <a:endParaRPr sz="1000">
              <a:solidFill>
                <a:schemeClr val="accent3"/>
              </a:solidFill>
              <a:latin typeface="Roboto"/>
              <a:ea typeface="Roboto"/>
              <a:cs typeface="Roboto"/>
              <a:sym typeface="Roboto"/>
            </a:endParaRPr>
          </a:p>
          <a:p>
            <a:pPr indent="0" lvl="0" marL="0" rtl="0" algn="ctr">
              <a:spcBef>
                <a:spcPts val="200"/>
              </a:spcBef>
              <a:spcAft>
                <a:spcPts val="0"/>
              </a:spcAft>
              <a:buNone/>
            </a:pPr>
            <a:r>
              <a:rPr lang="en" sz="1000">
                <a:solidFill>
                  <a:schemeClr val="accent3"/>
                </a:solidFill>
                <a:latin typeface="Roboto"/>
                <a:ea typeface="Roboto"/>
                <a:cs typeface="Roboto"/>
                <a:sym typeface="Roboto"/>
              </a:rPr>
              <a:t>Train Model &amp; Build Database</a:t>
            </a:r>
            <a:endParaRPr sz="1000">
              <a:solidFill>
                <a:schemeClr val="accent3"/>
              </a:solidFill>
              <a:latin typeface="Roboto"/>
              <a:ea typeface="Roboto"/>
              <a:cs typeface="Roboto"/>
              <a:sym typeface="Roboto"/>
            </a:endParaRPr>
          </a:p>
          <a:p>
            <a:pPr indent="0" lvl="0" marL="0" rtl="0" algn="ctr">
              <a:spcBef>
                <a:spcPts val="200"/>
              </a:spcBef>
              <a:spcAft>
                <a:spcPts val="200"/>
              </a:spcAft>
              <a:buNone/>
            </a:pPr>
            <a:r>
              <a:rPr b="1" i="1" lang="en" sz="1000">
                <a:solidFill>
                  <a:schemeClr val="accent3"/>
                </a:solidFill>
                <a:latin typeface="Roboto"/>
                <a:ea typeface="Roboto"/>
                <a:cs typeface="Roboto"/>
                <a:sym typeface="Roboto"/>
              </a:rPr>
              <a:t>Dashboards</a:t>
            </a:r>
            <a:br>
              <a:rPr b="1" i="1" lang="en" sz="1000">
                <a:solidFill>
                  <a:schemeClr val="accent3"/>
                </a:solidFill>
                <a:latin typeface="Roboto"/>
                <a:ea typeface="Roboto"/>
                <a:cs typeface="Roboto"/>
                <a:sym typeface="Roboto"/>
              </a:rPr>
            </a:br>
            <a:r>
              <a:rPr b="1" i="1" lang="en" sz="1000">
                <a:solidFill>
                  <a:schemeClr val="accent3"/>
                </a:solidFill>
                <a:latin typeface="Roboto"/>
                <a:ea typeface="Roboto"/>
                <a:cs typeface="Roboto"/>
                <a:sym typeface="Roboto"/>
              </a:rPr>
              <a:t>Presentation</a:t>
            </a:r>
            <a:endParaRPr b="1" i="1" sz="1000">
              <a:solidFill>
                <a:schemeClr val="accent3"/>
              </a:solidFill>
              <a:latin typeface="Roboto"/>
              <a:ea typeface="Roboto"/>
              <a:cs typeface="Roboto"/>
              <a:sym typeface="Roboto"/>
            </a:endParaRPr>
          </a:p>
        </p:txBody>
      </p:sp>
      <p:sp>
        <p:nvSpPr>
          <p:cNvPr id="977" name="Google Shape;977;p54"/>
          <p:cNvSpPr/>
          <p:nvPr/>
        </p:nvSpPr>
        <p:spPr>
          <a:xfrm flipH="1" rot="10800000">
            <a:off x="7990925" y="2679150"/>
            <a:ext cx="428700" cy="4104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4"/>
          <p:cNvSpPr/>
          <p:nvPr/>
        </p:nvSpPr>
        <p:spPr>
          <a:xfrm>
            <a:off x="7974150" y="2350500"/>
            <a:ext cx="470100" cy="47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4"/>
          <p:cNvSpPr/>
          <p:nvPr/>
        </p:nvSpPr>
        <p:spPr>
          <a:xfrm>
            <a:off x="8041197" y="2417549"/>
            <a:ext cx="336000" cy="336000"/>
          </a:xfrm>
          <a:prstGeom prst="ellipse">
            <a:avLst/>
          </a:prstGeom>
          <a:solidFill>
            <a:srgbClr val="FFFFFF"/>
          </a:solid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accent3"/>
                </a:solidFill>
              </a:rPr>
              <a:t>06</a:t>
            </a:r>
            <a:endParaRPr>
              <a:solidFill>
                <a:schemeClr val="accent3"/>
              </a:solidFill>
            </a:endParaRPr>
          </a:p>
        </p:txBody>
      </p:sp>
      <p:sp>
        <p:nvSpPr>
          <p:cNvPr id="980" name="Google Shape;980;p54"/>
          <p:cNvSpPr/>
          <p:nvPr/>
        </p:nvSpPr>
        <p:spPr>
          <a:xfrm>
            <a:off x="1489152" y="783825"/>
            <a:ext cx="1745400" cy="1745400"/>
          </a:xfrm>
          <a:prstGeom prst="ellipse">
            <a:avLst/>
          </a:prstGeom>
          <a:gradFill>
            <a:gsLst>
              <a:gs pos="0">
                <a:srgbClr val="F5FF83"/>
              </a:gs>
              <a:gs pos="100000">
                <a:srgbClr val="FFD96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4"/>
          <p:cNvSpPr/>
          <p:nvPr/>
        </p:nvSpPr>
        <p:spPr>
          <a:xfrm>
            <a:off x="1608709" y="903387"/>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Clr>
                <a:srgbClr val="000000"/>
              </a:buClr>
              <a:buSzPts val="1100"/>
              <a:buFont typeface="Arial"/>
              <a:buNone/>
            </a:pPr>
            <a:r>
              <a:rPr b="1" lang="en" sz="1000">
                <a:solidFill>
                  <a:srgbClr val="000000"/>
                </a:solidFill>
                <a:latin typeface="Roboto"/>
                <a:ea typeface="Roboto"/>
                <a:cs typeface="Roboto"/>
                <a:sym typeface="Roboto"/>
              </a:rPr>
              <a:t>Python Unit</a:t>
            </a:r>
            <a:endParaRPr b="1" sz="1000">
              <a:solidFill>
                <a:srgbClr val="000000"/>
              </a:solidFill>
              <a:latin typeface="Roboto"/>
              <a:ea typeface="Roboto"/>
              <a:cs typeface="Roboto"/>
              <a:sym typeface="Roboto"/>
            </a:endParaRPr>
          </a:p>
          <a:p>
            <a:pPr indent="0" lvl="0" marL="0" rtl="0" algn="ctr">
              <a:spcBef>
                <a:spcPts val="300"/>
              </a:spcBef>
              <a:spcAft>
                <a:spcPts val="0"/>
              </a:spcAft>
              <a:buClr>
                <a:srgbClr val="000000"/>
              </a:buClr>
              <a:buSzPts val="1100"/>
              <a:buFont typeface="Arial"/>
              <a:buNone/>
            </a:pPr>
            <a:r>
              <a:rPr lang="en" sz="1000">
                <a:solidFill>
                  <a:srgbClr val="000000"/>
                </a:solidFill>
                <a:latin typeface="Roboto"/>
                <a:ea typeface="Roboto"/>
                <a:cs typeface="Roboto"/>
                <a:sym typeface="Roboto"/>
              </a:rPr>
              <a:t>Python</a:t>
            </a:r>
            <a:endParaRPr sz="1000">
              <a:solidFill>
                <a:srgbClr val="000000"/>
              </a:solidFill>
              <a:latin typeface="Roboto"/>
              <a:ea typeface="Roboto"/>
              <a:cs typeface="Roboto"/>
              <a:sym typeface="Roboto"/>
            </a:endParaRPr>
          </a:p>
          <a:p>
            <a:pPr indent="0" lvl="0" marL="0" rtl="0" algn="ctr">
              <a:spcBef>
                <a:spcPts val="300"/>
              </a:spcBef>
              <a:spcAft>
                <a:spcPts val="0"/>
              </a:spcAft>
              <a:buClr>
                <a:srgbClr val="000000"/>
              </a:buClr>
              <a:buSzPts val="1100"/>
              <a:buFont typeface="Arial"/>
              <a:buNone/>
            </a:pPr>
            <a:r>
              <a:rPr lang="en" sz="1000">
                <a:solidFill>
                  <a:srgbClr val="000000"/>
                </a:solidFill>
                <a:latin typeface="Roboto"/>
                <a:ea typeface="Roboto"/>
                <a:cs typeface="Roboto"/>
                <a:sym typeface="Roboto"/>
              </a:rPr>
              <a:t>Pandas</a:t>
            </a:r>
            <a:endParaRPr sz="1000">
              <a:solidFill>
                <a:srgbClr val="000000"/>
              </a:solidFill>
              <a:latin typeface="Roboto"/>
              <a:ea typeface="Roboto"/>
              <a:cs typeface="Roboto"/>
              <a:sym typeface="Roboto"/>
            </a:endParaRPr>
          </a:p>
          <a:p>
            <a:pPr indent="0" lvl="0" marL="0" rtl="0" algn="ctr">
              <a:spcBef>
                <a:spcPts val="300"/>
              </a:spcBef>
              <a:spcAft>
                <a:spcPts val="0"/>
              </a:spcAft>
              <a:buClr>
                <a:srgbClr val="000000"/>
              </a:buClr>
              <a:buSzPts val="1100"/>
              <a:buFont typeface="Arial"/>
              <a:buNone/>
            </a:pPr>
            <a:r>
              <a:rPr lang="en" sz="1000">
                <a:solidFill>
                  <a:srgbClr val="000000"/>
                </a:solidFill>
                <a:latin typeface="Roboto"/>
                <a:ea typeface="Roboto"/>
                <a:cs typeface="Roboto"/>
                <a:sym typeface="Roboto"/>
              </a:rPr>
              <a:t>Matplotlib</a:t>
            </a:r>
            <a:endParaRPr sz="1000">
              <a:solidFill>
                <a:srgbClr val="000000"/>
              </a:solidFill>
              <a:latin typeface="Roboto"/>
              <a:ea typeface="Roboto"/>
              <a:cs typeface="Roboto"/>
              <a:sym typeface="Roboto"/>
            </a:endParaRPr>
          </a:p>
          <a:p>
            <a:pPr indent="0" lvl="0" marL="0" rtl="0" algn="ctr">
              <a:spcBef>
                <a:spcPts val="300"/>
              </a:spcBef>
              <a:spcAft>
                <a:spcPts val="0"/>
              </a:spcAft>
              <a:buClr>
                <a:srgbClr val="000000"/>
              </a:buClr>
              <a:buSzPts val="1100"/>
              <a:buFont typeface="Arial"/>
              <a:buNone/>
            </a:pPr>
            <a:r>
              <a:rPr lang="en" sz="1000">
                <a:solidFill>
                  <a:srgbClr val="000000"/>
                </a:solidFill>
                <a:latin typeface="Roboto"/>
                <a:ea typeface="Roboto"/>
                <a:cs typeface="Roboto"/>
                <a:sym typeface="Roboto"/>
              </a:rPr>
              <a:t>APIs</a:t>
            </a:r>
            <a:endParaRPr sz="1000">
              <a:solidFill>
                <a:srgbClr val="000000"/>
              </a:solidFill>
              <a:latin typeface="Roboto"/>
              <a:ea typeface="Roboto"/>
              <a:cs typeface="Roboto"/>
              <a:sym typeface="Roboto"/>
            </a:endParaRPr>
          </a:p>
          <a:p>
            <a:pPr indent="0" lvl="0" marL="0" rtl="0" algn="ctr">
              <a:spcBef>
                <a:spcPts val="300"/>
              </a:spcBef>
              <a:spcAft>
                <a:spcPts val="300"/>
              </a:spcAft>
              <a:buNone/>
            </a:pPr>
            <a:r>
              <a:rPr b="1" i="1" lang="en" sz="1000">
                <a:solidFill>
                  <a:srgbClr val="D9AD29"/>
                </a:solidFill>
                <a:latin typeface="Roboto"/>
                <a:ea typeface="Roboto"/>
                <a:cs typeface="Roboto"/>
                <a:sym typeface="Roboto"/>
              </a:rPr>
              <a:t>Unit Assessment</a:t>
            </a:r>
            <a:endParaRPr b="1" sz="1000">
              <a:solidFill>
                <a:srgbClr val="D9AD29"/>
              </a:solidFill>
              <a:latin typeface="Roboto"/>
              <a:ea typeface="Roboto"/>
              <a:cs typeface="Roboto"/>
              <a:sym typeface="Roboto"/>
            </a:endParaRPr>
          </a:p>
        </p:txBody>
      </p:sp>
      <p:sp>
        <p:nvSpPr>
          <p:cNvPr id="982" name="Google Shape;982;p54"/>
          <p:cNvSpPr/>
          <p:nvPr/>
        </p:nvSpPr>
        <p:spPr>
          <a:xfrm flipH="1" rot="10800000">
            <a:off x="2139000" y="2684300"/>
            <a:ext cx="428700" cy="410400"/>
          </a:xfrm>
          <a:prstGeom prst="triangle">
            <a:avLst>
              <a:gd fmla="val 50000" name="adj"/>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4"/>
          <p:cNvSpPr/>
          <p:nvPr/>
        </p:nvSpPr>
        <p:spPr>
          <a:xfrm>
            <a:off x="2122225" y="2355650"/>
            <a:ext cx="470100" cy="470100"/>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4"/>
          <p:cNvSpPr/>
          <p:nvPr/>
        </p:nvSpPr>
        <p:spPr>
          <a:xfrm>
            <a:off x="2189272" y="2422699"/>
            <a:ext cx="336000" cy="336000"/>
          </a:xfrm>
          <a:prstGeom prst="ellipse">
            <a:avLst/>
          </a:prstGeom>
          <a:solidFill>
            <a:srgbClr val="FFFFFF"/>
          </a:solid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t>02</a:t>
            </a:r>
            <a:endParaRPr/>
          </a:p>
        </p:txBody>
      </p:sp>
      <p:sp>
        <p:nvSpPr>
          <p:cNvPr id="985" name="Google Shape;985;p54"/>
          <p:cNvSpPr/>
          <p:nvPr/>
        </p:nvSpPr>
        <p:spPr>
          <a:xfrm>
            <a:off x="4428177" y="798425"/>
            <a:ext cx="1745400" cy="1745400"/>
          </a:xfrm>
          <a:prstGeom prst="ellipse">
            <a:avLst/>
          </a:prstGeom>
          <a:gradFill>
            <a:gsLst>
              <a:gs pos="0">
                <a:srgbClr val="00FFFF"/>
              </a:gs>
              <a:gs pos="100000">
                <a:srgbClr val="3D85C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4"/>
          <p:cNvSpPr/>
          <p:nvPr/>
        </p:nvSpPr>
        <p:spPr>
          <a:xfrm>
            <a:off x="4547734" y="917987"/>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Clr>
                <a:schemeClr val="dk1"/>
              </a:buClr>
              <a:buSzPts val="1100"/>
              <a:buFont typeface="Arial"/>
              <a:buNone/>
            </a:pPr>
            <a:r>
              <a:rPr b="1" lang="en" sz="1000">
                <a:solidFill>
                  <a:schemeClr val="dk1"/>
                </a:solidFill>
                <a:latin typeface="Roboto"/>
                <a:ea typeface="Roboto"/>
                <a:cs typeface="Roboto"/>
                <a:sym typeface="Roboto"/>
              </a:rPr>
              <a:t>Visualization Unit</a:t>
            </a:r>
            <a:endParaRPr b="1" sz="1000">
              <a:solidFill>
                <a:schemeClr val="dk1"/>
              </a:solidFill>
              <a:latin typeface="Roboto"/>
              <a:ea typeface="Roboto"/>
              <a:cs typeface="Roboto"/>
              <a:sym typeface="Roboto"/>
            </a:endParaRPr>
          </a:p>
          <a:p>
            <a:pPr indent="0" lvl="0" marL="0" rtl="0" algn="ctr">
              <a:spcBef>
                <a:spcPts val="300"/>
              </a:spcBef>
              <a:spcAft>
                <a:spcPts val="0"/>
              </a:spcAft>
              <a:buClr>
                <a:schemeClr val="dk1"/>
              </a:buClr>
              <a:buSzPts val="1100"/>
              <a:buFont typeface="Arial"/>
              <a:buNone/>
            </a:pPr>
            <a:r>
              <a:rPr lang="en" sz="1000">
                <a:solidFill>
                  <a:schemeClr val="dk1"/>
                </a:solidFill>
                <a:latin typeface="Roboto"/>
                <a:ea typeface="Roboto"/>
                <a:cs typeface="Roboto"/>
                <a:sym typeface="Roboto"/>
              </a:rPr>
              <a:t>Web Scraping</a:t>
            </a:r>
            <a:endParaRPr sz="1000">
              <a:solidFill>
                <a:schemeClr val="dk1"/>
              </a:solidFill>
              <a:latin typeface="Roboto"/>
              <a:ea typeface="Roboto"/>
              <a:cs typeface="Roboto"/>
              <a:sym typeface="Roboto"/>
            </a:endParaRPr>
          </a:p>
          <a:p>
            <a:pPr indent="0" lvl="0" marL="0" rtl="0" algn="ctr">
              <a:spcBef>
                <a:spcPts val="300"/>
              </a:spcBef>
              <a:spcAft>
                <a:spcPts val="0"/>
              </a:spcAft>
              <a:buClr>
                <a:schemeClr val="dk1"/>
              </a:buClr>
              <a:buSzPts val="1100"/>
              <a:buFont typeface="Arial"/>
              <a:buNone/>
            </a:pPr>
            <a:r>
              <a:rPr lang="en" sz="1000">
                <a:solidFill>
                  <a:schemeClr val="dk1"/>
                </a:solidFill>
                <a:latin typeface="Roboto"/>
                <a:ea typeface="Roboto"/>
                <a:cs typeface="Roboto"/>
                <a:sym typeface="Roboto"/>
              </a:rPr>
              <a:t>Plotly</a:t>
            </a:r>
            <a:endParaRPr sz="1000">
              <a:solidFill>
                <a:schemeClr val="dk1"/>
              </a:solidFill>
              <a:latin typeface="Roboto"/>
              <a:ea typeface="Roboto"/>
              <a:cs typeface="Roboto"/>
              <a:sym typeface="Roboto"/>
            </a:endParaRPr>
          </a:p>
          <a:p>
            <a:pPr indent="0" lvl="0" marL="0" rtl="0" algn="ctr">
              <a:spcBef>
                <a:spcPts val="300"/>
              </a:spcBef>
              <a:spcAft>
                <a:spcPts val="0"/>
              </a:spcAft>
              <a:buClr>
                <a:schemeClr val="dk1"/>
              </a:buClr>
              <a:buSzPts val="1100"/>
              <a:buFont typeface="Arial"/>
              <a:buNone/>
            </a:pPr>
            <a:r>
              <a:rPr lang="en" sz="1000">
                <a:solidFill>
                  <a:schemeClr val="dk1"/>
                </a:solidFill>
                <a:latin typeface="Roboto"/>
                <a:ea typeface="Roboto"/>
                <a:cs typeface="Roboto"/>
                <a:sym typeface="Roboto"/>
              </a:rPr>
              <a:t>Leaflet</a:t>
            </a:r>
            <a:endParaRPr sz="1000">
              <a:solidFill>
                <a:schemeClr val="dk1"/>
              </a:solidFill>
              <a:latin typeface="Roboto"/>
              <a:ea typeface="Roboto"/>
              <a:cs typeface="Roboto"/>
              <a:sym typeface="Roboto"/>
            </a:endParaRPr>
          </a:p>
          <a:p>
            <a:pPr indent="0" lvl="0" marL="0" rtl="0" algn="ctr">
              <a:spcBef>
                <a:spcPts val="300"/>
              </a:spcBef>
              <a:spcAft>
                <a:spcPts val="0"/>
              </a:spcAft>
              <a:buClr>
                <a:schemeClr val="dk1"/>
              </a:buClr>
              <a:buSzPts val="1100"/>
              <a:buFont typeface="Arial"/>
              <a:buNone/>
            </a:pPr>
            <a:r>
              <a:rPr lang="en" sz="1000">
                <a:solidFill>
                  <a:schemeClr val="dk1"/>
                </a:solidFill>
                <a:latin typeface="Roboto"/>
                <a:ea typeface="Roboto"/>
                <a:cs typeface="Roboto"/>
                <a:sym typeface="Roboto"/>
              </a:rPr>
              <a:t>Tableau</a:t>
            </a:r>
            <a:endParaRPr sz="1000">
              <a:solidFill>
                <a:schemeClr val="dk1"/>
              </a:solidFill>
              <a:latin typeface="Roboto"/>
              <a:ea typeface="Roboto"/>
              <a:cs typeface="Roboto"/>
              <a:sym typeface="Roboto"/>
            </a:endParaRPr>
          </a:p>
          <a:p>
            <a:pPr indent="0" lvl="0" marL="0" rtl="0" algn="ctr">
              <a:spcBef>
                <a:spcPts val="300"/>
              </a:spcBef>
              <a:spcAft>
                <a:spcPts val="300"/>
              </a:spcAft>
              <a:buNone/>
            </a:pPr>
            <a:r>
              <a:rPr b="1" i="1" lang="en" sz="1000">
                <a:solidFill>
                  <a:srgbClr val="3D85C6"/>
                </a:solidFill>
                <a:latin typeface="Roboto"/>
                <a:ea typeface="Roboto"/>
                <a:cs typeface="Roboto"/>
                <a:sym typeface="Roboto"/>
              </a:rPr>
              <a:t>Unit Assessment</a:t>
            </a:r>
            <a:endParaRPr b="1" i="1" sz="1000">
              <a:solidFill>
                <a:srgbClr val="3D85C6"/>
              </a:solidFill>
              <a:latin typeface="Roboto"/>
              <a:ea typeface="Roboto"/>
              <a:cs typeface="Roboto"/>
              <a:sym typeface="Roboto"/>
            </a:endParaRPr>
          </a:p>
        </p:txBody>
      </p:sp>
      <p:sp>
        <p:nvSpPr>
          <p:cNvPr id="987" name="Google Shape;987;p54"/>
          <p:cNvSpPr/>
          <p:nvPr/>
        </p:nvSpPr>
        <p:spPr>
          <a:xfrm flipH="1" rot="10800000">
            <a:off x="5078025" y="2698900"/>
            <a:ext cx="428700" cy="410400"/>
          </a:xfrm>
          <a:prstGeom prst="triangle">
            <a:avLst>
              <a:gd fmla="val 50000" name="adj"/>
            </a:avLst>
          </a:prstGeom>
          <a:solidFill>
            <a:srgbClr val="00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4"/>
          <p:cNvSpPr/>
          <p:nvPr/>
        </p:nvSpPr>
        <p:spPr>
          <a:xfrm>
            <a:off x="5061250" y="2370250"/>
            <a:ext cx="470100" cy="470100"/>
          </a:xfrm>
          <a:prstGeom prst="ellipse">
            <a:avLst/>
          </a:prstGeom>
          <a:solidFill>
            <a:srgbClr val="00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4"/>
          <p:cNvSpPr/>
          <p:nvPr/>
        </p:nvSpPr>
        <p:spPr>
          <a:xfrm>
            <a:off x="5128297" y="2437299"/>
            <a:ext cx="336000" cy="336000"/>
          </a:xfrm>
          <a:prstGeom prst="ellipse">
            <a:avLst/>
          </a:prstGeom>
          <a:solidFill>
            <a:srgbClr val="FFFFFF"/>
          </a:solid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t>04</a:t>
            </a:r>
            <a:endParaRPr/>
          </a:p>
        </p:txBody>
      </p:sp>
      <p:sp>
        <p:nvSpPr>
          <p:cNvPr id="990" name="Google Shape;990;p54"/>
          <p:cNvSpPr/>
          <p:nvPr/>
        </p:nvSpPr>
        <p:spPr>
          <a:xfrm>
            <a:off x="2954090" y="3044325"/>
            <a:ext cx="1745400" cy="1745400"/>
          </a:xfrm>
          <a:prstGeom prst="ellipse">
            <a:avLst/>
          </a:prstGeom>
          <a:gradFill>
            <a:gsLst>
              <a:gs pos="0">
                <a:srgbClr val="93C47D"/>
              </a:gs>
              <a:gs pos="100000">
                <a:srgbClr val="6AA84F"/>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4"/>
          <p:cNvSpPr/>
          <p:nvPr/>
        </p:nvSpPr>
        <p:spPr>
          <a:xfrm>
            <a:off x="3073722" y="3164012"/>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4"/>
          <p:cNvSpPr txBox="1"/>
          <p:nvPr/>
        </p:nvSpPr>
        <p:spPr>
          <a:xfrm>
            <a:off x="3069050" y="3519500"/>
            <a:ext cx="1506300" cy="795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100"/>
              <a:buFont typeface="Arial"/>
              <a:buNone/>
            </a:pPr>
            <a:r>
              <a:rPr b="1" lang="en" sz="1000">
                <a:latin typeface="Roboto"/>
                <a:ea typeface="Roboto"/>
                <a:cs typeface="Roboto"/>
                <a:sym typeface="Roboto"/>
              </a:rPr>
              <a:t>Databases Unit</a:t>
            </a:r>
            <a:endParaRPr b="1" sz="1000">
              <a:latin typeface="Roboto"/>
              <a:ea typeface="Roboto"/>
              <a:cs typeface="Roboto"/>
              <a:sym typeface="Roboto"/>
            </a:endParaRPr>
          </a:p>
          <a:p>
            <a:pPr indent="0" lvl="0" marL="0" rtl="0" algn="ctr">
              <a:lnSpc>
                <a:spcPct val="100000"/>
              </a:lnSpc>
              <a:spcBef>
                <a:spcPts val="300"/>
              </a:spcBef>
              <a:spcAft>
                <a:spcPts val="0"/>
              </a:spcAft>
              <a:buClr>
                <a:schemeClr val="dk1"/>
              </a:buClr>
              <a:buSzPts val="1100"/>
              <a:buFont typeface="Arial"/>
              <a:buNone/>
            </a:pPr>
            <a:r>
              <a:rPr lang="en" sz="1000">
                <a:latin typeface="Roboto"/>
                <a:ea typeface="Roboto"/>
                <a:cs typeface="Roboto"/>
                <a:sym typeface="Roboto"/>
              </a:rPr>
              <a:t>SQL</a:t>
            </a:r>
            <a:endParaRPr sz="1000">
              <a:latin typeface="Roboto"/>
              <a:ea typeface="Roboto"/>
              <a:cs typeface="Roboto"/>
              <a:sym typeface="Roboto"/>
            </a:endParaRPr>
          </a:p>
          <a:p>
            <a:pPr indent="0" lvl="0" marL="0" rtl="0" algn="ctr">
              <a:lnSpc>
                <a:spcPct val="100000"/>
              </a:lnSpc>
              <a:spcBef>
                <a:spcPts val="300"/>
              </a:spcBef>
              <a:spcAft>
                <a:spcPts val="0"/>
              </a:spcAft>
              <a:buClr>
                <a:schemeClr val="dk1"/>
              </a:buClr>
              <a:buSzPts val="1100"/>
              <a:buFont typeface="Arial"/>
              <a:buNone/>
            </a:pPr>
            <a:r>
              <a:rPr lang="en" sz="1000">
                <a:latin typeface="Roboto"/>
                <a:ea typeface="Roboto"/>
                <a:cs typeface="Roboto"/>
                <a:sym typeface="Roboto"/>
              </a:rPr>
              <a:t>ETL </a:t>
            </a:r>
            <a:endParaRPr sz="1000">
              <a:latin typeface="Roboto"/>
              <a:ea typeface="Roboto"/>
              <a:cs typeface="Roboto"/>
              <a:sym typeface="Roboto"/>
            </a:endParaRPr>
          </a:p>
          <a:p>
            <a:pPr indent="0" lvl="0" marL="0" rtl="0" algn="ctr">
              <a:lnSpc>
                <a:spcPct val="100000"/>
              </a:lnSpc>
              <a:spcBef>
                <a:spcPts val="300"/>
              </a:spcBef>
              <a:spcAft>
                <a:spcPts val="0"/>
              </a:spcAft>
              <a:buClr>
                <a:schemeClr val="dk1"/>
              </a:buClr>
              <a:buSzPts val="1100"/>
              <a:buFont typeface="Arial"/>
              <a:buNone/>
            </a:pPr>
            <a:r>
              <a:rPr lang="en" sz="1000">
                <a:latin typeface="Roboto"/>
                <a:ea typeface="Roboto"/>
                <a:cs typeface="Roboto"/>
                <a:sym typeface="Roboto"/>
              </a:rPr>
              <a:t>SQLite</a:t>
            </a:r>
            <a:endParaRPr sz="1000">
              <a:latin typeface="Roboto"/>
              <a:ea typeface="Roboto"/>
              <a:cs typeface="Roboto"/>
              <a:sym typeface="Roboto"/>
            </a:endParaRPr>
          </a:p>
          <a:p>
            <a:pPr indent="0" lvl="0" marL="0" rtl="0" algn="ctr">
              <a:lnSpc>
                <a:spcPct val="100000"/>
              </a:lnSpc>
              <a:spcBef>
                <a:spcPts val="300"/>
              </a:spcBef>
              <a:spcAft>
                <a:spcPts val="300"/>
              </a:spcAft>
              <a:buNone/>
            </a:pPr>
            <a:r>
              <a:rPr b="1" i="1" lang="en" sz="1000">
                <a:solidFill>
                  <a:srgbClr val="38761D"/>
                </a:solidFill>
                <a:latin typeface="Roboto"/>
                <a:ea typeface="Roboto"/>
                <a:cs typeface="Roboto"/>
                <a:sym typeface="Roboto"/>
              </a:rPr>
              <a:t>Unit Assessment</a:t>
            </a:r>
            <a:endParaRPr b="1" i="1" sz="1000">
              <a:solidFill>
                <a:srgbClr val="38761D"/>
              </a:solidFill>
              <a:latin typeface="Roboto"/>
              <a:ea typeface="Roboto"/>
              <a:cs typeface="Roboto"/>
              <a:sym typeface="Roboto"/>
            </a:endParaRPr>
          </a:p>
        </p:txBody>
      </p:sp>
      <p:cxnSp>
        <p:nvCxnSpPr>
          <p:cNvPr id="993" name="Google Shape;993;p54"/>
          <p:cNvCxnSpPr/>
          <p:nvPr/>
        </p:nvCxnSpPr>
        <p:spPr>
          <a:xfrm>
            <a:off x="3822192" y="1981774"/>
            <a:ext cx="0" cy="1486800"/>
          </a:xfrm>
          <a:prstGeom prst="straightConnector1">
            <a:avLst/>
          </a:prstGeom>
          <a:noFill/>
          <a:ln cap="flat" cmpd="sng" w="19050">
            <a:solidFill>
              <a:srgbClr val="6AA84F"/>
            </a:solidFill>
            <a:prstDash val="solid"/>
            <a:round/>
            <a:headEnd len="med" w="med" type="none"/>
            <a:tailEnd len="med" w="med" type="oval"/>
          </a:ln>
        </p:spPr>
      </p:cxnSp>
      <p:sp>
        <p:nvSpPr>
          <p:cNvPr id="994" name="Google Shape;994;p54"/>
          <p:cNvSpPr/>
          <p:nvPr/>
        </p:nvSpPr>
        <p:spPr>
          <a:xfrm>
            <a:off x="3587163" y="1684475"/>
            <a:ext cx="470100" cy="470100"/>
          </a:xfrm>
          <a:prstGeom prst="ellipse">
            <a:avLst/>
          </a:prstGeom>
          <a:solidFill>
            <a:srgbClr val="6AA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4"/>
          <p:cNvSpPr/>
          <p:nvPr/>
        </p:nvSpPr>
        <p:spPr>
          <a:xfrm flipH="1" rot="10800000">
            <a:off x="3603938" y="2013125"/>
            <a:ext cx="428700" cy="410400"/>
          </a:xfrm>
          <a:prstGeom prst="triangle">
            <a:avLst>
              <a:gd fmla="val 50000" name="adj"/>
            </a:avLst>
          </a:prstGeom>
          <a:solidFill>
            <a:srgbClr val="6AA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4"/>
          <p:cNvSpPr/>
          <p:nvPr/>
        </p:nvSpPr>
        <p:spPr>
          <a:xfrm>
            <a:off x="3654209" y="1751524"/>
            <a:ext cx="336000" cy="336000"/>
          </a:xfrm>
          <a:prstGeom prst="ellipse">
            <a:avLst/>
          </a:prstGeom>
          <a:solidFill>
            <a:srgbClr val="FFFFFF"/>
          </a:solid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t>03</a:t>
            </a:r>
            <a:endParaRPr/>
          </a:p>
        </p:txBody>
      </p:sp>
      <p:sp>
        <p:nvSpPr>
          <p:cNvPr id="997" name="Google Shape;997;p54"/>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1174" name="Shape 1174"/>
        <p:cNvGrpSpPr/>
        <p:nvPr/>
      </p:nvGrpSpPr>
      <p:grpSpPr>
        <a:xfrm>
          <a:off x="0" y="0"/>
          <a:ext cx="0" cy="0"/>
          <a:chOff x="0" y="0"/>
          <a:chExt cx="0" cy="0"/>
        </a:xfrm>
      </p:grpSpPr>
      <p:cxnSp>
        <p:nvCxnSpPr>
          <p:cNvPr id="1175" name="Google Shape;1175;p72"/>
          <p:cNvCxnSpPr/>
          <p:nvPr/>
        </p:nvCxnSpPr>
        <p:spPr>
          <a:xfrm>
            <a:off x="274375" y="640080"/>
            <a:ext cx="8595600" cy="10200"/>
          </a:xfrm>
          <a:prstGeom prst="straightConnector1">
            <a:avLst/>
          </a:prstGeom>
          <a:noFill/>
          <a:ln cap="flat" cmpd="sng" w="9525">
            <a:solidFill>
              <a:srgbClr val="FFFFFF"/>
            </a:solidFill>
            <a:prstDash val="solid"/>
            <a:round/>
            <a:headEnd len="med" w="med" type="none"/>
            <a:tailEnd len="med" w="med" type="none"/>
          </a:ln>
        </p:spPr>
      </p:cxnSp>
      <p:pic>
        <p:nvPicPr>
          <p:cNvPr id="1176" name="Google Shape;1176;p72"/>
          <p:cNvPicPr preferRelativeResize="0"/>
          <p:nvPr/>
        </p:nvPicPr>
        <p:blipFill>
          <a:blip r:embed="rId3">
            <a:alphaModFix/>
          </a:blip>
          <a:stretch>
            <a:fillRect/>
          </a:stretch>
        </p:blipFill>
        <p:spPr>
          <a:xfrm>
            <a:off x="152400" y="0"/>
            <a:ext cx="9144000" cy="5143500"/>
          </a:xfrm>
          <a:prstGeom prst="rect">
            <a:avLst/>
          </a:prstGeom>
          <a:noFill/>
          <a:ln>
            <a:noFill/>
          </a:ln>
        </p:spPr>
      </p:pic>
      <p:sp>
        <p:nvSpPr>
          <p:cNvPr id="1177" name="Google Shape;1177;p72"/>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rgbClr val="FFFFFF"/>
                </a:solidFill>
              </a:rPr>
              <a:t>JavaScript</a:t>
            </a:r>
            <a:endParaRPr>
              <a:solidFill>
                <a:srgbClr val="FFFFFF"/>
              </a:solidFill>
            </a:endParaRPr>
          </a:p>
          <a:p>
            <a:pPr indent="0" lvl="0" marL="0" rtl="0" algn="l">
              <a:spcBef>
                <a:spcPts val="0"/>
              </a:spcBef>
              <a:spcAft>
                <a:spcPts val="0"/>
              </a:spcAft>
              <a:buClr>
                <a:schemeClr val="dk1"/>
              </a:buClr>
              <a:buSzPts val="1100"/>
              <a:buFont typeface="Arial"/>
              <a:buNone/>
            </a:pPr>
            <a:r>
              <a:t/>
            </a:r>
            <a:endParaRPr>
              <a:solidFill>
                <a:srgbClr val="FFFFFF"/>
              </a:solidFill>
            </a:endParaRPr>
          </a:p>
          <a:p>
            <a:pPr indent="0" lvl="0" marL="0" rtl="0" algn="l">
              <a:spcBef>
                <a:spcPts val="0"/>
              </a:spcBef>
              <a:spcAft>
                <a:spcPts val="0"/>
              </a:spcAft>
              <a:buNone/>
            </a:pPr>
            <a:r>
              <a:t/>
            </a:r>
            <a:endParaRPr>
              <a:solidFill>
                <a:srgbClr val="FFFFFF"/>
              </a:solidFill>
            </a:endParaRPr>
          </a:p>
        </p:txBody>
      </p:sp>
      <p:sp>
        <p:nvSpPr>
          <p:cNvPr id="1178" name="Google Shape;1178;p72"/>
          <p:cNvSpPr txBox="1"/>
          <p:nvPr>
            <p:ph idx="1" type="subTitle"/>
          </p:nvPr>
        </p:nvSpPr>
        <p:spPr>
          <a:xfrm>
            <a:off x="0" y="675975"/>
            <a:ext cx="4698900" cy="14994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solidFill>
                  <a:srgbClr val="FFFFFF"/>
                </a:solidFill>
              </a:rPr>
              <a:t>JavaScript also enables websites to send and receive data from a server, to respond to a user's actions on the page, and to dynamically modify HTML elements.</a:t>
            </a:r>
            <a:endParaRPr>
              <a:solidFill>
                <a:srgbClr val="FFFFFF"/>
              </a:solidFill>
            </a:endParaRPr>
          </a:p>
        </p:txBody>
      </p:sp>
      <p:sp>
        <p:nvSpPr>
          <p:cNvPr id="1179" name="Google Shape;1179;p72"/>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3" name="Shape 1183"/>
        <p:cNvGrpSpPr/>
        <p:nvPr/>
      </p:nvGrpSpPr>
      <p:grpSpPr>
        <a:xfrm>
          <a:off x="0" y="0"/>
          <a:ext cx="0" cy="0"/>
          <a:chOff x="0" y="0"/>
          <a:chExt cx="0" cy="0"/>
        </a:xfrm>
      </p:grpSpPr>
      <p:sp>
        <p:nvSpPr>
          <p:cNvPr id="1184" name="Google Shape;1184;p73"/>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185" name="Google Shape;1185;p73"/>
          <p:cNvSpPr txBox="1"/>
          <p:nvPr>
            <p:ph type="title"/>
          </p:nvPr>
        </p:nvSpPr>
        <p:spPr>
          <a:xfrm>
            <a:off x="25" y="274800"/>
            <a:ext cx="8642100" cy="4593900"/>
          </a:xfrm>
          <a:prstGeom prst="rect">
            <a:avLst/>
          </a:prstGeom>
        </p:spPr>
        <p:txBody>
          <a:bodyPr anchorCtr="0" anchor="ctr" bIns="457200" lIns="2377425" spcFirstLastPara="1" rIns="91425" wrap="square" tIns="457200">
            <a:noAutofit/>
          </a:bodyPr>
          <a:lstStyle/>
          <a:p>
            <a:pPr indent="0" lvl="0" marL="0" rtl="0" algn="l">
              <a:spcBef>
                <a:spcPts val="0"/>
              </a:spcBef>
              <a:spcAft>
                <a:spcPts val="0"/>
              </a:spcAft>
              <a:buNone/>
            </a:pPr>
            <a:r>
              <a:rPr lang="en" sz="3400"/>
              <a:t>With JavaScript, it is possible to build interactive sites that do not require use of the command line interface</a:t>
            </a:r>
            <a:endParaRPr sz="3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5F9"/>
        </a:solidFill>
      </p:bgPr>
    </p:bg>
    <p:spTree>
      <p:nvGrpSpPr>
        <p:cNvPr id="1189" name="Shape 1189"/>
        <p:cNvGrpSpPr/>
        <p:nvPr/>
      </p:nvGrpSpPr>
      <p:grpSpPr>
        <a:xfrm>
          <a:off x="0" y="0"/>
          <a:ext cx="0" cy="0"/>
          <a:chOff x="0" y="0"/>
          <a:chExt cx="0" cy="0"/>
        </a:xfrm>
      </p:grpSpPr>
      <p:sp>
        <p:nvSpPr>
          <p:cNvPr id="1190" name="Google Shape;1190;p74"/>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rPr lang="en" u="sng">
                <a:solidFill>
                  <a:schemeClr val="hlink"/>
                </a:solidFill>
                <a:latin typeface="Roboto"/>
                <a:ea typeface="Roboto"/>
                <a:cs typeface="Roboto"/>
                <a:sym typeface="Roboto"/>
                <a:hlinkClick r:id="rId3"/>
              </a:rPr>
              <a:t>tensorflow.org</a:t>
            </a:r>
            <a:endParaRPr>
              <a:latin typeface="Roboto"/>
              <a:ea typeface="Roboto"/>
              <a:cs typeface="Roboto"/>
              <a:sym typeface="Roboto"/>
            </a:endParaRPr>
          </a:p>
        </p:txBody>
      </p:sp>
      <p:sp>
        <p:nvSpPr>
          <p:cNvPr id="1191" name="Google Shape;1191;p74"/>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JavaScript</a:t>
            </a:r>
            <a:endParaRPr/>
          </a:p>
        </p:txBody>
      </p:sp>
      <p:sp>
        <p:nvSpPr>
          <p:cNvPr id="1192" name="Google Shape;1192;p74"/>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t>JavaScript is everywhere ... </a:t>
            </a:r>
            <a:br>
              <a:rPr lang="en"/>
            </a:br>
            <a:r>
              <a:rPr lang="en"/>
              <a:t>Even machine learning has been made available for the web browser</a:t>
            </a:r>
            <a:endParaRPr/>
          </a:p>
        </p:txBody>
      </p:sp>
      <p:pic>
        <p:nvPicPr>
          <p:cNvPr id="1193" name="Google Shape;1193;p74"/>
          <p:cNvPicPr preferRelativeResize="0"/>
          <p:nvPr/>
        </p:nvPicPr>
        <p:blipFill>
          <a:blip r:embed="rId4">
            <a:alphaModFix/>
          </a:blip>
          <a:stretch>
            <a:fillRect/>
          </a:stretch>
        </p:blipFill>
        <p:spPr>
          <a:xfrm>
            <a:off x="336789" y="1452737"/>
            <a:ext cx="8470422" cy="3241213"/>
          </a:xfrm>
          <a:prstGeom prst="rect">
            <a:avLst/>
          </a:prstGeom>
          <a:no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5F9"/>
        </a:solidFill>
      </p:bgPr>
    </p:bg>
    <p:spTree>
      <p:nvGrpSpPr>
        <p:cNvPr id="1197" name="Shape 1197"/>
        <p:cNvGrpSpPr/>
        <p:nvPr/>
      </p:nvGrpSpPr>
      <p:grpSpPr>
        <a:xfrm>
          <a:off x="0" y="0"/>
          <a:ext cx="0" cy="0"/>
          <a:chOff x="0" y="0"/>
          <a:chExt cx="0" cy="0"/>
        </a:xfrm>
      </p:grpSpPr>
      <p:sp>
        <p:nvSpPr>
          <p:cNvPr id="1198" name="Google Shape;1198;p75"/>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t>JavaScript</a:t>
            </a:r>
            <a:endParaRPr/>
          </a:p>
          <a:p>
            <a:pPr indent="0" lvl="0" marL="0" rtl="0" algn="l">
              <a:spcBef>
                <a:spcPts val="0"/>
              </a:spcBef>
              <a:spcAft>
                <a:spcPts val="0"/>
              </a:spcAft>
              <a:buNone/>
            </a:pPr>
            <a:r>
              <a:t/>
            </a:r>
            <a:endParaRPr/>
          </a:p>
        </p:txBody>
      </p:sp>
      <p:sp>
        <p:nvSpPr>
          <p:cNvPr id="1199" name="Google Shape;1199;p75"/>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t>JavaScript is a very marketable and in-demand skill for any data position.</a:t>
            </a:r>
            <a:endParaRPr/>
          </a:p>
        </p:txBody>
      </p:sp>
      <p:sp>
        <p:nvSpPr>
          <p:cNvPr id="1200" name="Google Shape;1200;p75"/>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rPr lang="en" u="sng">
                <a:solidFill>
                  <a:schemeClr val="hlink"/>
                </a:solidFill>
                <a:hlinkClick r:id="rId3"/>
              </a:rPr>
              <a:t>infoworld.com</a:t>
            </a:r>
            <a:endParaRPr/>
          </a:p>
        </p:txBody>
      </p:sp>
      <p:pic>
        <p:nvPicPr>
          <p:cNvPr id="1201" name="Google Shape;1201;p75"/>
          <p:cNvPicPr preferRelativeResize="0"/>
          <p:nvPr/>
        </p:nvPicPr>
        <p:blipFill>
          <a:blip r:embed="rId4">
            <a:alphaModFix/>
          </a:blip>
          <a:stretch>
            <a:fillRect/>
          </a:stretch>
        </p:blipFill>
        <p:spPr>
          <a:xfrm>
            <a:off x="409225" y="1431438"/>
            <a:ext cx="8325550" cy="2756675"/>
          </a:xfrm>
          <a:prstGeom prst="rect">
            <a:avLst/>
          </a:prstGeom>
          <a:no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 name="Shape 1205"/>
        <p:cNvGrpSpPr/>
        <p:nvPr/>
      </p:nvGrpSpPr>
      <p:grpSpPr>
        <a:xfrm>
          <a:off x="0" y="0"/>
          <a:ext cx="0" cy="0"/>
          <a:chOff x="0" y="0"/>
          <a:chExt cx="0" cy="0"/>
        </a:xfrm>
      </p:grpSpPr>
      <p:sp>
        <p:nvSpPr>
          <p:cNvPr id="1206" name="Google Shape;1206;p76"/>
          <p:cNvSpPr txBox="1"/>
          <p:nvPr>
            <p:ph type="title"/>
          </p:nvPr>
        </p:nvSpPr>
        <p:spPr>
          <a:xfrm>
            <a:off x="237100" y="2088475"/>
            <a:ext cx="8595300" cy="7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to Learn JavaScript</a:t>
            </a:r>
            <a:endParaRPr/>
          </a:p>
        </p:txBody>
      </p:sp>
      <p:sp>
        <p:nvSpPr>
          <p:cNvPr id="1207" name="Google Shape;1207;p76"/>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208" name="Google Shape;1208;p76"/>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09" name="Google Shape;1209;p76"/>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pic>
        <p:nvPicPr>
          <p:cNvPr id="1214" name="Google Shape;1214;p77"/>
          <p:cNvPicPr preferRelativeResize="0"/>
          <p:nvPr/>
        </p:nvPicPr>
        <p:blipFill>
          <a:blip r:embed="rId3">
            <a:alphaModFix/>
          </a:blip>
          <a:stretch>
            <a:fillRect/>
          </a:stretch>
        </p:blipFill>
        <p:spPr>
          <a:xfrm>
            <a:off x="0" y="0"/>
            <a:ext cx="9144005" cy="5143500"/>
          </a:xfrm>
          <a:prstGeom prst="rect">
            <a:avLst/>
          </a:prstGeom>
          <a:noFill/>
          <a:ln>
            <a:noFill/>
          </a:ln>
        </p:spPr>
      </p:pic>
      <p:sp>
        <p:nvSpPr>
          <p:cNvPr id="1215" name="Google Shape;1215;p77"/>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Your Brain on JavaScript</a:t>
            </a:r>
            <a:endParaRPr/>
          </a:p>
        </p:txBody>
      </p:sp>
      <p:sp>
        <p:nvSpPr>
          <p:cNvPr id="1216" name="Google Shape;1216;p77"/>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217" name="Google Shape;1217;p77"/>
          <p:cNvPicPr preferRelativeResize="0"/>
          <p:nvPr/>
        </p:nvPicPr>
        <p:blipFill>
          <a:blip r:embed="rId4">
            <a:alphaModFix/>
          </a:blip>
          <a:stretch>
            <a:fillRect/>
          </a:stretch>
        </p:blipFill>
        <p:spPr>
          <a:xfrm>
            <a:off x="4079750" y="1085200"/>
            <a:ext cx="1365549" cy="191285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1" name="Shape 1221"/>
        <p:cNvGrpSpPr/>
        <p:nvPr/>
      </p:nvGrpSpPr>
      <p:grpSpPr>
        <a:xfrm>
          <a:off x="0" y="0"/>
          <a:ext cx="0" cy="0"/>
          <a:chOff x="0" y="0"/>
          <a:chExt cx="0" cy="0"/>
        </a:xfrm>
      </p:grpSpPr>
      <p:sp>
        <p:nvSpPr>
          <p:cNvPr id="1222" name="Google Shape;1222;p78"/>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JavaScript</a:t>
            </a:r>
            <a:endParaRPr/>
          </a:p>
        </p:txBody>
      </p:sp>
      <p:sp>
        <p:nvSpPr>
          <p:cNvPr id="1223" name="Google Shape;1223;p78"/>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t>General Tips: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224" name="Google Shape;1224;p78"/>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graphicFrame>
        <p:nvGraphicFramePr>
          <p:cNvPr id="1225" name="Google Shape;1225;p78"/>
          <p:cNvGraphicFramePr/>
          <p:nvPr/>
        </p:nvGraphicFramePr>
        <p:xfrm>
          <a:off x="432225" y="1229450"/>
          <a:ext cx="3000000" cy="3000000"/>
        </p:xfrm>
        <a:graphic>
          <a:graphicData uri="http://schemas.openxmlformats.org/drawingml/2006/table">
            <a:tbl>
              <a:tblPr>
                <a:noFill/>
                <a:tableStyleId>{CFA7284B-A31E-4DB3-964D-46C337B3E798}</a:tableStyleId>
              </a:tblPr>
              <a:tblGrid>
                <a:gridCol w="2481675"/>
                <a:gridCol w="5797875"/>
              </a:tblGrid>
              <a:tr h="834875">
                <a:tc>
                  <a:txBody>
                    <a:bodyPr/>
                    <a:lstStyle/>
                    <a:p>
                      <a:pPr indent="0" lvl="0" marL="0" rtl="0" algn="r">
                        <a:spcBef>
                          <a:spcPts val="0"/>
                        </a:spcBef>
                        <a:spcAft>
                          <a:spcPts val="0"/>
                        </a:spcAft>
                        <a:buClr>
                          <a:schemeClr val="dk1"/>
                        </a:buClr>
                        <a:buSzPts val="1100"/>
                        <a:buFont typeface="Arial"/>
                        <a:buNone/>
                      </a:pPr>
                      <a:r>
                        <a:rPr b="1" lang="en" sz="1800">
                          <a:solidFill>
                            <a:srgbClr val="FFFFFF"/>
                          </a:solidFill>
                          <a:latin typeface="Roboto"/>
                          <a:ea typeface="Roboto"/>
                          <a:cs typeface="Roboto"/>
                          <a:sym typeface="Roboto"/>
                        </a:rPr>
                        <a:t>Review </a:t>
                      </a:r>
                      <a:br>
                        <a:rPr b="1" lang="en" sz="1800">
                          <a:solidFill>
                            <a:srgbClr val="FFFFFF"/>
                          </a:solidFill>
                          <a:latin typeface="Roboto"/>
                          <a:ea typeface="Roboto"/>
                          <a:cs typeface="Roboto"/>
                          <a:sym typeface="Roboto"/>
                        </a:rPr>
                      </a:br>
                      <a:r>
                        <a:rPr b="1" lang="en" sz="1800">
                          <a:solidFill>
                            <a:srgbClr val="FFFFFF"/>
                          </a:solidFill>
                          <a:latin typeface="Roboto"/>
                          <a:ea typeface="Roboto"/>
                          <a:cs typeface="Roboto"/>
                          <a:sym typeface="Roboto"/>
                        </a:rPr>
                        <a:t>Immediately</a:t>
                      </a:r>
                      <a:endParaRPr b="1" sz="1800">
                        <a:solidFill>
                          <a:srgbClr val="FFFFFF"/>
                        </a:solidFill>
                        <a:latin typeface="Roboto"/>
                        <a:ea typeface="Roboto"/>
                        <a:cs typeface="Roboto"/>
                        <a:sym typeface="Roboto"/>
                      </a:endParaRPr>
                    </a:p>
                  </a:txBody>
                  <a:tcPr marT="182875" marB="182875" marR="274300" marL="274300">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lang="en" sz="1600">
                          <a:solidFill>
                            <a:srgbClr val="032F62"/>
                          </a:solidFill>
                          <a:latin typeface="Roboto"/>
                          <a:ea typeface="Roboto"/>
                          <a:cs typeface="Roboto"/>
                          <a:sym typeface="Roboto"/>
                        </a:rPr>
                        <a:t>We’ll be building upon these concepts quickly. The firmer your grasp is now, the better off you’ll be.</a:t>
                      </a:r>
                      <a:endParaRPr sz="1600">
                        <a:solidFill>
                          <a:srgbClr val="032F62"/>
                        </a:solidFill>
                        <a:latin typeface="Roboto"/>
                        <a:ea typeface="Roboto"/>
                        <a:cs typeface="Roboto"/>
                        <a:sym typeface="Roboto"/>
                      </a:endParaRPr>
                    </a:p>
                  </a:txBody>
                  <a:tcPr marT="182875" marB="182875" marR="274300" marL="274300">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F2F5F9"/>
                    </a:solidFill>
                  </a:tcPr>
                </a:tc>
              </a:tr>
              <a:tr h="834875">
                <a:tc>
                  <a:txBody>
                    <a:bodyPr/>
                    <a:lstStyle/>
                    <a:p>
                      <a:pPr indent="0" lvl="0" marL="0" rtl="0" algn="r">
                        <a:spcBef>
                          <a:spcPts val="0"/>
                        </a:spcBef>
                        <a:spcAft>
                          <a:spcPts val="0"/>
                        </a:spcAft>
                        <a:buNone/>
                      </a:pPr>
                      <a:r>
                        <a:rPr b="1" lang="en" sz="1800">
                          <a:solidFill>
                            <a:srgbClr val="FFFFFF"/>
                          </a:solidFill>
                          <a:latin typeface="Roboto"/>
                          <a:ea typeface="Roboto"/>
                          <a:cs typeface="Roboto"/>
                          <a:sym typeface="Roboto"/>
                        </a:rPr>
                        <a:t>Redo the Class Exercises </a:t>
                      </a:r>
                      <a:endParaRPr b="1" sz="1800">
                        <a:solidFill>
                          <a:srgbClr val="FFFFFF"/>
                        </a:solidFill>
                        <a:latin typeface="Roboto"/>
                        <a:ea typeface="Roboto"/>
                        <a:cs typeface="Roboto"/>
                        <a:sym typeface="Roboto"/>
                      </a:endParaRPr>
                    </a:p>
                  </a:txBody>
                  <a:tcPr marT="182875" marB="182875" marR="274300" marL="274300">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1475D4"/>
                    </a:solidFill>
                  </a:tcPr>
                </a:tc>
                <a:tc>
                  <a:txBody>
                    <a:bodyPr/>
                    <a:lstStyle/>
                    <a:p>
                      <a:pPr indent="0" lvl="0" marL="0" rtl="0" algn="l">
                        <a:spcBef>
                          <a:spcPts val="0"/>
                        </a:spcBef>
                        <a:spcAft>
                          <a:spcPts val="0"/>
                        </a:spcAft>
                        <a:buNone/>
                      </a:pPr>
                      <a:r>
                        <a:rPr lang="en" sz="1600">
                          <a:solidFill>
                            <a:srgbClr val="032F62"/>
                          </a:solidFill>
                          <a:latin typeface="Roboto"/>
                          <a:ea typeface="Roboto"/>
                          <a:cs typeface="Roboto"/>
                          <a:sym typeface="Roboto"/>
                        </a:rPr>
                        <a:t>Don’t just reread! Actually spend the time to redo them </a:t>
                      </a:r>
                      <a:br>
                        <a:rPr lang="en" sz="1600">
                          <a:solidFill>
                            <a:srgbClr val="032F62"/>
                          </a:solidFill>
                          <a:latin typeface="Roboto"/>
                          <a:ea typeface="Roboto"/>
                          <a:cs typeface="Roboto"/>
                          <a:sym typeface="Roboto"/>
                        </a:rPr>
                      </a:br>
                      <a:r>
                        <a:rPr lang="en" sz="1600">
                          <a:solidFill>
                            <a:srgbClr val="032F62"/>
                          </a:solidFill>
                          <a:latin typeface="Roboto"/>
                          <a:ea typeface="Roboto"/>
                          <a:cs typeface="Roboto"/>
                          <a:sym typeface="Roboto"/>
                        </a:rPr>
                        <a:t>from scratch on your own.</a:t>
                      </a:r>
                      <a:endParaRPr sz="1600">
                        <a:solidFill>
                          <a:srgbClr val="032F62"/>
                        </a:solidFill>
                        <a:latin typeface="Roboto"/>
                        <a:ea typeface="Roboto"/>
                        <a:cs typeface="Roboto"/>
                        <a:sym typeface="Roboto"/>
                      </a:endParaRPr>
                    </a:p>
                  </a:txBody>
                  <a:tcPr marT="182875" marB="182875" marR="274300" marL="274300">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F2F5F9"/>
                    </a:solidFill>
                  </a:tcPr>
                </a:tc>
              </a:tr>
              <a:tr h="834875">
                <a:tc>
                  <a:txBody>
                    <a:bodyPr/>
                    <a:lstStyle/>
                    <a:p>
                      <a:pPr indent="0" lvl="0" marL="0" rtl="0" algn="r">
                        <a:spcBef>
                          <a:spcPts val="0"/>
                        </a:spcBef>
                        <a:spcAft>
                          <a:spcPts val="0"/>
                        </a:spcAft>
                        <a:buNone/>
                      </a:pPr>
                      <a:r>
                        <a:rPr b="1" lang="en" sz="1800">
                          <a:solidFill>
                            <a:srgbClr val="FFFFFF"/>
                          </a:solidFill>
                          <a:latin typeface="Roboto"/>
                          <a:ea typeface="Roboto"/>
                          <a:cs typeface="Roboto"/>
                          <a:sym typeface="Roboto"/>
                        </a:rPr>
                        <a:t>Get Help</a:t>
                      </a:r>
                      <a:endParaRPr b="1" sz="1800">
                        <a:solidFill>
                          <a:srgbClr val="FFFFFF"/>
                        </a:solidFill>
                        <a:latin typeface="Roboto"/>
                        <a:ea typeface="Roboto"/>
                        <a:cs typeface="Roboto"/>
                        <a:sym typeface="Roboto"/>
                      </a:endParaRPr>
                    </a:p>
                  </a:txBody>
                  <a:tcPr marT="182875" marB="182875" marR="274300" marL="274300">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043461"/>
                    </a:solidFill>
                  </a:tcPr>
                </a:tc>
                <a:tc>
                  <a:txBody>
                    <a:bodyPr/>
                    <a:lstStyle/>
                    <a:p>
                      <a:pPr indent="0" lvl="0" marL="0" rtl="0" algn="l">
                        <a:spcBef>
                          <a:spcPts val="0"/>
                        </a:spcBef>
                        <a:spcAft>
                          <a:spcPts val="0"/>
                        </a:spcAft>
                        <a:buNone/>
                      </a:pPr>
                      <a:r>
                        <a:rPr lang="en" sz="1600">
                          <a:solidFill>
                            <a:srgbClr val="032F62"/>
                          </a:solidFill>
                          <a:latin typeface="Roboto"/>
                          <a:ea typeface="Roboto"/>
                          <a:cs typeface="Roboto"/>
                          <a:sym typeface="Roboto"/>
                        </a:rPr>
                        <a:t>Come to office hours. Ask conceptual questions. </a:t>
                      </a:r>
                      <a:br>
                        <a:rPr lang="en" sz="1600">
                          <a:solidFill>
                            <a:srgbClr val="032F62"/>
                          </a:solidFill>
                          <a:latin typeface="Roboto"/>
                          <a:ea typeface="Roboto"/>
                          <a:cs typeface="Roboto"/>
                          <a:sym typeface="Roboto"/>
                        </a:rPr>
                      </a:br>
                      <a:r>
                        <a:rPr lang="en" sz="1600">
                          <a:solidFill>
                            <a:srgbClr val="032F62"/>
                          </a:solidFill>
                          <a:latin typeface="Roboto"/>
                          <a:ea typeface="Roboto"/>
                          <a:cs typeface="Roboto"/>
                          <a:sym typeface="Roboto"/>
                        </a:rPr>
                        <a:t>Ask specific questions. Just keep asking questions!</a:t>
                      </a:r>
                      <a:endParaRPr sz="1600">
                        <a:solidFill>
                          <a:srgbClr val="032F62"/>
                        </a:solidFill>
                        <a:latin typeface="Roboto"/>
                        <a:ea typeface="Roboto"/>
                        <a:cs typeface="Roboto"/>
                        <a:sym typeface="Roboto"/>
                      </a:endParaRPr>
                    </a:p>
                  </a:txBody>
                  <a:tcPr marT="182875" marB="182875" marR="274300" marL="274300">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F2F5F9"/>
                    </a:solidFill>
                  </a:tcPr>
                </a:tc>
              </a:tr>
              <a:tr h="834875">
                <a:tc>
                  <a:txBody>
                    <a:bodyPr/>
                    <a:lstStyle/>
                    <a:p>
                      <a:pPr indent="0" lvl="0" marL="0" rtl="0" algn="r">
                        <a:spcBef>
                          <a:spcPts val="0"/>
                        </a:spcBef>
                        <a:spcAft>
                          <a:spcPts val="0"/>
                        </a:spcAft>
                        <a:buNone/>
                      </a:pPr>
                      <a:r>
                        <a:rPr b="1" lang="en" sz="1800">
                          <a:solidFill>
                            <a:srgbClr val="FFFFFF"/>
                          </a:solidFill>
                          <a:latin typeface="Roboto"/>
                          <a:ea typeface="Roboto"/>
                          <a:cs typeface="Roboto"/>
                          <a:sym typeface="Roboto"/>
                        </a:rPr>
                        <a:t>Don’t Be Afraid</a:t>
                      </a:r>
                      <a:endParaRPr b="1" sz="1800">
                        <a:solidFill>
                          <a:srgbClr val="FFFFFF"/>
                        </a:solidFill>
                        <a:latin typeface="Roboto"/>
                        <a:ea typeface="Roboto"/>
                        <a:cs typeface="Roboto"/>
                        <a:sym typeface="Roboto"/>
                      </a:endParaRPr>
                    </a:p>
                  </a:txBody>
                  <a:tcPr marT="182875" marB="182875" marR="274300" marL="274300">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1475D4"/>
                    </a:solidFill>
                  </a:tcPr>
                </a:tc>
                <a:tc>
                  <a:txBody>
                    <a:bodyPr/>
                    <a:lstStyle/>
                    <a:p>
                      <a:pPr indent="0" lvl="0" marL="0" rtl="0" algn="l">
                        <a:spcBef>
                          <a:spcPts val="0"/>
                        </a:spcBef>
                        <a:spcAft>
                          <a:spcPts val="0"/>
                        </a:spcAft>
                        <a:buNone/>
                      </a:pPr>
                      <a:r>
                        <a:rPr lang="en" sz="1600">
                          <a:solidFill>
                            <a:srgbClr val="032F62"/>
                          </a:solidFill>
                          <a:latin typeface="Roboto"/>
                          <a:ea typeface="Roboto"/>
                          <a:cs typeface="Roboto"/>
                          <a:sym typeface="Roboto"/>
                        </a:rPr>
                        <a:t>You will get this. It will take time, but you will get this. </a:t>
                      </a:r>
                      <a:br>
                        <a:rPr lang="en" sz="1600">
                          <a:solidFill>
                            <a:srgbClr val="032F62"/>
                          </a:solidFill>
                          <a:latin typeface="Roboto"/>
                          <a:ea typeface="Roboto"/>
                          <a:cs typeface="Roboto"/>
                          <a:sym typeface="Roboto"/>
                        </a:rPr>
                      </a:br>
                      <a:r>
                        <a:rPr lang="en" sz="1600">
                          <a:solidFill>
                            <a:srgbClr val="032F62"/>
                          </a:solidFill>
                          <a:latin typeface="Roboto"/>
                          <a:ea typeface="Roboto"/>
                          <a:cs typeface="Roboto"/>
                          <a:sym typeface="Roboto"/>
                        </a:rPr>
                        <a:t>Just keep at it. Patience will pay off.</a:t>
                      </a:r>
                      <a:endParaRPr sz="1600">
                        <a:solidFill>
                          <a:srgbClr val="032F62"/>
                        </a:solidFill>
                        <a:latin typeface="Roboto"/>
                        <a:ea typeface="Roboto"/>
                        <a:cs typeface="Roboto"/>
                        <a:sym typeface="Roboto"/>
                      </a:endParaRPr>
                    </a:p>
                  </a:txBody>
                  <a:tcPr marT="182875" marB="182875" marR="274300" marL="274300">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F2F5F9"/>
                    </a:solidFill>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9" name="Shape 1229"/>
        <p:cNvGrpSpPr/>
        <p:nvPr/>
      </p:nvGrpSpPr>
      <p:grpSpPr>
        <a:xfrm>
          <a:off x="0" y="0"/>
          <a:ext cx="0" cy="0"/>
          <a:chOff x="0" y="0"/>
          <a:chExt cx="0" cy="0"/>
        </a:xfrm>
      </p:grpSpPr>
      <p:sp>
        <p:nvSpPr>
          <p:cNvPr id="1230" name="Google Shape;1230;p79"/>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231" name="Google Shape;1231;p79"/>
          <p:cNvSpPr txBox="1"/>
          <p:nvPr>
            <p:ph type="title"/>
          </p:nvPr>
        </p:nvSpPr>
        <p:spPr>
          <a:xfrm>
            <a:off x="274325" y="3361350"/>
            <a:ext cx="8595300" cy="73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Running JavaScript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235" name="Shape 1235"/>
        <p:cNvGrpSpPr/>
        <p:nvPr/>
      </p:nvGrpSpPr>
      <p:grpSpPr>
        <a:xfrm>
          <a:off x="0" y="0"/>
          <a:ext cx="0" cy="0"/>
          <a:chOff x="0" y="0"/>
          <a:chExt cx="0" cy="0"/>
        </a:xfrm>
      </p:grpSpPr>
      <p:sp>
        <p:nvSpPr>
          <p:cNvPr id="1236" name="Google Shape;1236;p80"/>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b="1" lang="en">
                <a:latin typeface="Roboto"/>
                <a:ea typeface="Roboto"/>
                <a:cs typeface="Roboto"/>
                <a:sym typeface="Roboto"/>
              </a:rPr>
              <a:t>Running JavaScript</a:t>
            </a:r>
            <a:endParaRPr b="1">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sz="2600">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237" name="Google Shape;1237;p80"/>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238" name="Google Shape;1238;p80"/>
          <p:cNvPicPr preferRelativeResize="0"/>
          <p:nvPr/>
        </p:nvPicPr>
        <p:blipFill>
          <a:blip r:embed="rId3">
            <a:alphaModFix/>
          </a:blip>
          <a:stretch>
            <a:fillRect/>
          </a:stretch>
        </p:blipFill>
        <p:spPr>
          <a:xfrm>
            <a:off x="469350" y="2418453"/>
            <a:ext cx="3780450" cy="1050125"/>
          </a:xfrm>
          <a:prstGeom prst="rect">
            <a:avLst/>
          </a:prstGeom>
          <a:noFill/>
          <a:ln cap="flat" cmpd="sng" w="9525">
            <a:solidFill>
              <a:schemeClr val="accent3"/>
            </a:solidFill>
            <a:prstDash val="solid"/>
            <a:round/>
            <a:headEnd len="sm" w="sm" type="none"/>
            <a:tailEnd len="sm" w="sm" type="none"/>
          </a:ln>
        </p:spPr>
      </p:pic>
      <p:sp>
        <p:nvSpPr>
          <p:cNvPr id="1239" name="Google Shape;1239;p80"/>
          <p:cNvSpPr txBox="1"/>
          <p:nvPr/>
        </p:nvSpPr>
        <p:spPr>
          <a:xfrm>
            <a:off x="4723325" y="1166100"/>
            <a:ext cx="4028400" cy="3570900"/>
          </a:xfrm>
          <a:prstGeom prst="rect">
            <a:avLst/>
          </a:prstGeom>
          <a:solidFill>
            <a:srgbClr val="F3F3F3"/>
          </a:solidFill>
          <a:ln cap="flat" cmpd="sng" w="952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91440" rtl="0" algn="l">
              <a:lnSpc>
                <a:spcPct val="100000"/>
              </a:lnSpc>
              <a:spcBef>
                <a:spcPts val="0"/>
              </a:spcBef>
              <a:spcAft>
                <a:spcPts val="0"/>
              </a:spcAft>
              <a:buNone/>
            </a:pPr>
            <a:r>
              <a:rPr lang="en" sz="1000">
                <a:solidFill>
                  <a:srgbClr val="1155CC"/>
                </a:solidFill>
                <a:latin typeface="Inconsolata"/>
                <a:ea typeface="Inconsolata"/>
                <a:cs typeface="Inconsolata"/>
                <a:sym typeface="Inconsolata"/>
              </a:rPr>
              <a:t>&lt;!DOCTYPE html&gt;</a:t>
            </a:r>
            <a:endParaRPr sz="1000">
              <a:solidFill>
                <a:srgbClr val="1155CC"/>
              </a:solidFill>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&lt;</a:t>
            </a:r>
            <a:r>
              <a:rPr lang="en" sz="1000">
                <a:solidFill>
                  <a:srgbClr val="38761D"/>
                </a:solidFill>
                <a:latin typeface="Inconsolata"/>
                <a:ea typeface="Inconsolata"/>
                <a:cs typeface="Inconsolata"/>
                <a:sym typeface="Inconsolata"/>
              </a:rPr>
              <a:t>html </a:t>
            </a:r>
            <a:r>
              <a:rPr lang="en" sz="1000">
                <a:solidFill>
                  <a:srgbClr val="1155CC"/>
                </a:solidFill>
                <a:latin typeface="Inconsolata"/>
                <a:ea typeface="Inconsolata"/>
                <a:cs typeface="Inconsolata"/>
                <a:sym typeface="Inconsolata"/>
              </a:rPr>
              <a:t>lang</a:t>
            </a:r>
            <a:r>
              <a:rPr lang="en" sz="1000">
                <a:latin typeface="Inconsolata"/>
                <a:ea typeface="Inconsolata"/>
                <a:cs typeface="Inconsolata"/>
                <a:sym typeface="Inconsolata"/>
              </a:rPr>
              <a:t>="</a:t>
            </a:r>
            <a:r>
              <a:rPr lang="en" sz="1000">
                <a:solidFill>
                  <a:srgbClr val="0000FF"/>
                </a:solidFill>
                <a:latin typeface="Inconsolata"/>
                <a:ea typeface="Inconsolata"/>
                <a:cs typeface="Inconsolata"/>
                <a:sym typeface="Inconsolata"/>
              </a:rPr>
              <a:t>en</a:t>
            </a:r>
            <a:r>
              <a:rPr lang="en" sz="1000">
                <a:latin typeface="Inconsolata"/>
                <a:ea typeface="Inconsolata"/>
                <a:cs typeface="Inconsolata"/>
                <a:sym typeface="Inconsolata"/>
              </a:rPr>
              <a:t>"&gt;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&lt;</a:t>
            </a:r>
            <a:r>
              <a:rPr lang="en" sz="1000">
                <a:solidFill>
                  <a:srgbClr val="38761D"/>
                </a:solidFill>
                <a:latin typeface="Inconsolata"/>
                <a:ea typeface="Inconsolata"/>
                <a:cs typeface="Inconsolata"/>
                <a:sym typeface="Inconsolata"/>
              </a:rPr>
              <a:t>head</a:t>
            </a:r>
            <a:r>
              <a:rPr lang="en" sz="1000">
                <a:latin typeface="Inconsolata"/>
                <a:ea typeface="Inconsolata"/>
                <a:cs typeface="Inconsolata"/>
                <a:sym typeface="Inconsolata"/>
              </a:rPr>
              <a:t>&gt;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 &lt;</a:t>
            </a:r>
            <a:r>
              <a:rPr lang="en" sz="1000">
                <a:solidFill>
                  <a:srgbClr val="38761D"/>
                </a:solidFill>
                <a:latin typeface="Inconsolata"/>
                <a:ea typeface="Inconsolata"/>
                <a:cs typeface="Inconsolata"/>
                <a:sym typeface="Inconsolata"/>
              </a:rPr>
              <a:t>title</a:t>
            </a:r>
            <a:r>
              <a:rPr lang="en" sz="1000">
                <a:latin typeface="Inconsolata"/>
                <a:ea typeface="Inconsolata"/>
                <a:cs typeface="Inconsolata"/>
                <a:sym typeface="Inconsolata"/>
              </a:rPr>
              <a:t>&gt;&lt;/</a:t>
            </a:r>
            <a:r>
              <a:rPr lang="en" sz="1000">
                <a:solidFill>
                  <a:srgbClr val="38761D"/>
                </a:solidFill>
                <a:latin typeface="Inconsolata"/>
                <a:ea typeface="Inconsolata"/>
                <a:cs typeface="Inconsolata"/>
                <a:sym typeface="Inconsolata"/>
              </a:rPr>
              <a:t>title</a:t>
            </a:r>
            <a:r>
              <a:rPr lang="en" sz="1000">
                <a:latin typeface="Inconsolata"/>
                <a:ea typeface="Inconsolata"/>
                <a:cs typeface="Inconsolata"/>
                <a:sym typeface="Inconsolata"/>
              </a:rPr>
              <a:t>&gt;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 &lt;</a:t>
            </a:r>
            <a:r>
              <a:rPr lang="en" sz="1000">
                <a:solidFill>
                  <a:srgbClr val="38761D"/>
                </a:solidFill>
                <a:latin typeface="Inconsolata"/>
                <a:ea typeface="Inconsolata"/>
                <a:cs typeface="Inconsolata"/>
                <a:sym typeface="Inconsolata"/>
              </a:rPr>
              <a:t>meta </a:t>
            </a:r>
            <a:r>
              <a:rPr lang="en" sz="1000">
                <a:solidFill>
                  <a:srgbClr val="1155CC"/>
                </a:solidFill>
                <a:latin typeface="Inconsolata"/>
                <a:ea typeface="Inconsolata"/>
                <a:cs typeface="Inconsolata"/>
                <a:sym typeface="Inconsolata"/>
              </a:rPr>
              <a:t>charset</a:t>
            </a:r>
            <a:r>
              <a:rPr lang="en" sz="1000">
                <a:latin typeface="Inconsolata"/>
                <a:ea typeface="Inconsolata"/>
                <a:cs typeface="Inconsolata"/>
                <a:sym typeface="Inconsolata"/>
              </a:rPr>
              <a:t>="</a:t>
            </a:r>
            <a:r>
              <a:rPr lang="en" sz="1000">
                <a:solidFill>
                  <a:srgbClr val="0000FF"/>
                </a:solidFill>
                <a:latin typeface="Inconsolata"/>
                <a:ea typeface="Inconsolata"/>
                <a:cs typeface="Inconsolata"/>
                <a:sym typeface="Inconsolata"/>
              </a:rPr>
              <a:t>UTF-8</a:t>
            </a:r>
            <a:r>
              <a:rPr lang="en" sz="1000">
                <a:latin typeface="Inconsolata"/>
                <a:ea typeface="Inconsolata"/>
                <a:cs typeface="Inconsolata"/>
                <a:sym typeface="Inconsolata"/>
              </a:rPr>
              <a:t>"&gt;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 &lt;</a:t>
            </a:r>
            <a:r>
              <a:rPr lang="en" sz="1000">
                <a:solidFill>
                  <a:srgbClr val="38761D"/>
                </a:solidFill>
                <a:latin typeface="Inconsolata"/>
                <a:ea typeface="Inconsolata"/>
                <a:cs typeface="Inconsolata"/>
                <a:sym typeface="Inconsolata"/>
              </a:rPr>
              <a:t>meta</a:t>
            </a:r>
            <a:r>
              <a:rPr lang="en" sz="1000">
                <a:latin typeface="Inconsolata"/>
                <a:ea typeface="Inconsolata"/>
                <a:cs typeface="Inconsolata"/>
                <a:sym typeface="Inconsolata"/>
              </a:rPr>
              <a:t> </a:t>
            </a:r>
            <a:r>
              <a:rPr lang="en" sz="1000">
                <a:solidFill>
                  <a:srgbClr val="1155CC"/>
                </a:solidFill>
                <a:latin typeface="Inconsolata"/>
                <a:ea typeface="Inconsolata"/>
                <a:cs typeface="Inconsolata"/>
                <a:sym typeface="Inconsolata"/>
              </a:rPr>
              <a:t>name</a:t>
            </a:r>
            <a:r>
              <a:rPr lang="en" sz="1000">
                <a:latin typeface="Inconsolata"/>
                <a:ea typeface="Inconsolata"/>
                <a:cs typeface="Inconsolata"/>
                <a:sym typeface="Inconsolata"/>
              </a:rPr>
              <a:t>="</a:t>
            </a:r>
            <a:r>
              <a:rPr lang="en" sz="1000">
                <a:solidFill>
                  <a:srgbClr val="0000FF"/>
                </a:solidFill>
                <a:latin typeface="Inconsolata"/>
                <a:ea typeface="Inconsolata"/>
                <a:cs typeface="Inconsolata"/>
                <a:sym typeface="Inconsolata"/>
              </a:rPr>
              <a:t>viewport</a:t>
            </a:r>
            <a:r>
              <a:rPr lang="en" sz="1000">
                <a:latin typeface="Inconsolata"/>
                <a:ea typeface="Inconsolata"/>
                <a:cs typeface="Inconsolata"/>
                <a:sym typeface="Inconsolata"/>
              </a:rPr>
              <a:t>" </a:t>
            </a:r>
            <a:r>
              <a:rPr lang="en" sz="1000">
                <a:solidFill>
                  <a:srgbClr val="1155CC"/>
                </a:solidFill>
                <a:latin typeface="Inconsolata"/>
                <a:ea typeface="Inconsolata"/>
                <a:cs typeface="Inconsolata"/>
                <a:sym typeface="Inconsolata"/>
              </a:rPr>
              <a:t>content</a:t>
            </a:r>
            <a:r>
              <a:rPr lang="en" sz="1000">
                <a:latin typeface="Inconsolata"/>
                <a:ea typeface="Inconsolata"/>
                <a:cs typeface="Inconsolata"/>
                <a:sym typeface="Inconsolata"/>
              </a:rPr>
              <a:t>="</a:t>
            </a:r>
            <a:r>
              <a:rPr lang="en" sz="1000">
                <a:solidFill>
                  <a:srgbClr val="0000FF"/>
                </a:solidFill>
                <a:latin typeface="Inconsolata"/>
                <a:ea typeface="Inconsolata"/>
                <a:cs typeface="Inconsolata"/>
                <a:sym typeface="Inconsolata"/>
              </a:rPr>
              <a:t>width=device-width, initial-scale=1</a:t>
            </a:r>
            <a:r>
              <a:rPr lang="en" sz="1000">
                <a:latin typeface="Inconsolata"/>
                <a:ea typeface="Inconsolata"/>
                <a:cs typeface="Inconsolata"/>
                <a:sym typeface="Inconsolata"/>
              </a:rPr>
              <a:t>"&gt;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&lt;/</a:t>
            </a:r>
            <a:r>
              <a:rPr lang="en" sz="1000">
                <a:solidFill>
                  <a:srgbClr val="38761D"/>
                </a:solidFill>
                <a:latin typeface="Inconsolata"/>
                <a:ea typeface="Inconsolata"/>
                <a:cs typeface="Inconsolata"/>
                <a:sym typeface="Inconsolata"/>
              </a:rPr>
              <a:t>head</a:t>
            </a:r>
            <a:r>
              <a:rPr lang="en" sz="1000">
                <a:latin typeface="Inconsolata"/>
                <a:ea typeface="Inconsolata"/>
                <a:cs typeface="Inconsolata"/>
                <a:sym typeface="Inconsolata"/>
              </a:rPr>
              <a:t>&gt;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&lt;</a:t>
            </a:r>
            <a:r>
              <a:rPr lang="en" sz="1000">
                <a:solidFill>
                  <a:srgbClr val="38761D"/>
                </a:solidFill>
                <a:latin typeface="Inconsolata"/>
                <a:ea typeface="Inconsolata"/>
                <a:cs typeface="Inconsolata"/>
                <a:sym typeface="Inconsolata"/>
              </a:rPr>
              <a:t>body</a:t>
            </a:r>
            <a:r>
              <a:rPr lang="en" sz="1000">
                <a:latin typeface="Inconsolata"/>
                <a:ea typeface="Inconsolata"/>
                <a:cs typeface="Inconsolata"/>
                <a:sym typeface="Inconsolata"/>
              </a:rPr>
              <a:t>&gt;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 &lt;</a:t>
            </a:r>
            <a:r>
              <a:rPr lang="en" sz="1000">
                <a:solidFill>
                  <a:srgbClr val="38761D"/>
                </a:solidFill>
                <a:latin typeface="Inconsolata"/>
                <a:ea typeface="Inconsolata"/>
                <a:cs typeface="Inconsolata"/>
                <a:sym typeface="Inconsolata"/>
              </a:rPr>
              <a:t>h1</a:t>
            </a:r>
            <a:r>
              <a:rPr lang="en" sz="1000">
                <a:latin typeface="Inconsolata"/>
                <a:ea typeface="Inconsolata"/>
                <a:cs typeface="Inconsolata"/>
                <a:sym typeface="Inconsolata"/>
              </a:rPr>
              <a:t>&gt;Open the Chrome Inspector Console!&lt;/</a:t>
            </a:r>
            <a:r>
              <a:rPr lang="en" sz="1000">
                <a:solidFill>
                  <a:srgbClr val="38761D"/>
                </a:solidFill>
                <a:latin typeface="Inconsolata"/>
                <a:ea typeface="Inconsolata"/>
                <a:cs typeface="Inconsolata"/>
                <a:sym typeface="Inconsolata"/>
              </a:rPr>
              <a:t>h1</a:t>
            </a:r>
            <a:r>
              <a:rPr lang="en" sz="1000">
                <a:latin typeface="Inconsolata"/>
                <a:ea typeface="Inconsolata"/>
                <a:cs typeface="Inconsolata"/>
                <a:sym typeface="Inconsolata"/>
              </a:rPr>
              <a:t>&gt;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 &lt;</a:t>
            </a:r>
            <a:r>
              <a:rPr lang="en" sz="1000">
                <a:solidFill>
                  <a:srgbClr val="38761D"/>
                </a:solidFill>
                <a:latin typeface="Inconsolata"/>
                <a:ea typeface="Inconsolata"/>
                <a:cs typeface="Inconsolata"/>
                <a:sym typeface="Inconsolata"/>
              </a:rPr>
              <a:t>script</a:t>
            </a:r>
            <a:r>
              <a:rPr lang="en" sz="1000">
                <a:latin typeface="Inconsolata"/>
                <a:ea typeface="Inconsolata"/>
                <a:cs typeface="Inconsolata"/>
                <a:sym typeface="Inconsolata"/>
              </a:rPr>
              <a:t> </a:t>
            </a:r>
            <a:r>
              <a:rPr lang="en" sz="1000">
                <a:solidFill>
                  <a:srgbClr val="1155CC"/>
                </a:solidFill>
                <a:latin typeface="Inconsolata"/>
                <a:ea typeface="Inconsolata"/>
                <a:cs typeface="Inconsolata"/>
                <a:sym typeface="Inconsolata"/>
              </a:rPr>
              <a:t>type</a:t>
            </a:r>
            <a:r>
              <a:rPr lang="en" sz="1000">
                <a:latin typeface="Inconsolata"/>
                <a:ea typeface="Inconsolata"/>
                <a:cs typeface="Inconsolata"/>
                <a:sym typeface="Inconsolata"/>
              </a:rPr>
              <a:t>="</a:t>
            </a:r>
            <a:r>
              <a:rPr lang="en" sz="1000">
                <a:solidFill>
                  <a:srgbClr val="0000FF"/>
                </a:solidFill>
                <a:latin typeface="Inconsolata"/>
                <a:ea typeface="Inconsolata"/>
                <a:cs typeface="Inconsolata"/>
                <a:sym typeface="Inconsolata"/>
              </a:rPr>
              <a:t>text/javascript</a:t>
            </a:r>
            <a:r>
              <a:rPr lang="en" sz="1000">
                <a:latin typeface="Inconsolata"/>
                <a:ea typeface="Inconsolata"/>
                <a:cs typeface="Inconsolata"/>
                <a:sym typeface="Inconsolata"/>
              </a:rPr>
              <a:t>"&gt;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   console.</a:t>
            </a:r>
            <a:r>
              <a:rPr lang="en" sz="1000">
                <a:solidFill>
                  <a:srgbClr val="9900FF"/>
                </a:solidFill>
                <a:latin typeface="Inconsolata"/>
                <a:ea typeface="Inconsolata"/>
                <a:cs typeface="Inconsolata"/>
                <a:sym typeface="Inconsolata"/>
              </a:rPr>
              <a:t>log</a:t>
            </a:r>
            <a:r>
              <a:rPr lang="en" sz="1000">
                <a:latin typeface="Inconsolata"/>
                <a:ea typeface="Inconsolata"/>
                <a:cs typeface="Inconsolata"/>
                <a:sym typeface="Inconsolata"/>
              </a:rPr>
              <a:t>("</a:t>
            </a:r>
            <a:r>
              <a:rPr lang="en" sz="1000">
                <a:solidFill>
                  <a:srgbClr val="0000FF"/>
                </a:solidFill>
                <a:latin typeface="Inconsolata"/>
                <a:ea typeface="Inconsolata"/>
                <a:cs typeface="Inconsolata"/>
                <a:sym typeface="Inconsolata"/>
              </a:rPr>
              <a:t>My script is stored within the HTML!</a:t>
            </a:r>
            <a:r>
              <a:rPr lang="en" sz="1000">
                <a:latin typeface="Inconsolata"/>
                <a:ea typeface="Inconsolata"/>
                <a:cs typeface="Inconsolata"/>
                <a:sym typeface="Inconsolata"/>
              </a:rPr>
              <a: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 &lt;/</a:t>
            </a:r>
            <a:r>
              <a:rPr lang="en" sz="1000">
                <a:solidFill>
                  <a:srgbClr val="38761D"/>
                </a:solidFill>
                <a:latin typeface="Inconsolata"/>
                <a:ea typeface="Inconsolata"/>
                <a:cs typeface="Inconsolata"/>
                <a:sym typeface="Inconsolata"/>
              </a:rPr>
              <a:t>script</a:t>
            </a:r>
            <a:r>
              <a:rPr lang="en" sz="1000">
                <a:latin typeface="Inconsolata"/>
                <a:ea typeface="Inconsolata"/>
                <a:cs typeface="Inconsolata"/>
                <a:sym typeface="Inconsolata"/>
              </a:rPr>
              <a:t>&gt;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&lt;/</a:t>
            </a:r>
            <a:r>
              <a:rPr lang="en" sz="1000">
                <a:solidFill>
                  <a:srgbClr val="38761D"/>
                </a:solidFill>
                <a:latin typeface="Inconsolata"/>
                <a:ea typeface="Inconsolata"/>
                <a:cs typeface="Inconsolata"/>
                <a:sym typeface="Inconsolata"/>
              </a:rPr>
              <a:t>body</a:t>
            </a:r>
            <a:r>
              <a:rPr lang="en" sz="1000">
                <a:latin typeface="Inconsolata"/>
                <a:ea typeface="Inconsolata"/>
                <a:cs typeface="Inconsolata"/>
                <a:sym typeface="Inconsolata"/>
              </a:rPr>
              <a:t>&gt;</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t/>
            </a:r>
            <a:endParaRPr sz="1000">
              <a:latin typeface="Inconsolata"/>
              <a:ea typeface="Inconsolata"/>
              <a:cs typeface="Inconsolata"/>
              <a:sym typeface="Inconsolata"/>
            </a:endParaRPr>
          </a:p>
          <a:p>
            <a:pPr indent="0" lvl="0" marL="91440" rtl="0" algn="l">
              <a:lnSpc>
                <a:spcPct val="100000"/>
              </a:lnSpc>
              <a:spcBef>
                <a:spcPts val="0"/>
              </a:spcBef>
              <a:spcAft>
                <a:spcPts val="0"/>
              </a:spcAft>
              <a:buNone/>
            </a:pPr>
            <a:r>
              <a:rPr lang="en" sz="1000">
                <a:latin typeface="Inconsolata"/>
                <a:ea typeface="Inconsolata"/>
                <a:cs typeface="Inconsolata"/>
                <a:sym typeface="Inconsolata"/>
              </a:rPr>
              <a:t>&lt;/</a:t>
            </a:r>
            <a:r>
              <a:rPr lang="en" sz="1000">
                <a:solidFill>
                  <a:srgbClr val="38761D"/>
                </a:solidFill>
                <a:latin typeface="Inconsolata"/>
                <a:ea typeface="Inconsolata"/>
                <a:cs typeface="Inconsolata"/>
                <a:sym typeface="Inconsolata"/>
              </a:rPr>
              <a:t>html</a:t>
            </a:r>
            <a:r>
              <a:rPr lang="en" sz="1000">
                <a:latin typeface="Inconsolata"/>
                <a:ea typeface="Inconsolata"/>
                <a:cs typeface="Inconsolata"/>
                <a:sym typeface="Inconsolata"/>
              </a:rPr>
              <a:t>&gt;</a:t>
            </a:r>
            <a:endParaRPr sz="1000">
              <a:latin typeface="Inconsolata"/>
              <a:ea typeface="Inconsolata"/>
              <a:cs typeface="Inconsolata"/>
              <a:sym typeface="Inconsolata"/>
            </a:endParaRPr>
          </a:p>
        </p:txBody>
      </p:sp>
      <p:sp>
        <p:nvSpPr>
          <p:cNvPr id="1240" name="Google Shape;1240;p80"/>
          <p:cNvSpPr/>
          <p:nvPr/>
        </p:nvSpPr>
        <p:spPr>
          <a:xfrm>
            <a:off x="4761125" y="3322700"/>
            <a:ext cx="3952800" cy="768000"/>
          </a:xfrm>
          <a:prstGeom prst="rect">
            <a:avLst/>
          </a:prstGeom>
          <a:noFill/>
          <a:ln cap="flat" cmpd="sng" w="76200">
            <a:solidFill>
              <a:srgbClr val="FFFF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80"/>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t>JavaScript is the language of the web, so its code is commonly found in HTML.</a:t>
            </a:r>
            <a:endParaRPr/>
          </a:p>
        </p:txBody>
      </p:sp>
      <p:sp>
        <p:nvSpPr>
          <p:cNvPr id="1242" name="Google Shape;1242;p80"/>
          <p:cNvSpPr txBox="1"/>
          <p:nvPr>
            <p:ph idx="3" type="body"/>
          </p:nvPr>
        </p:nvSpPr>
        <p:spPr>
          <a:xfrm>
            <a:off x="175" y="1284250"/>
            <a:ext cx="9144000" cy="3622200"/>
          </a:xfrm>
          <a:prstGeom prst="rect">
            <a:avLst/>
          </a:prstGeom>
        </p:spPr>
        <p:txBody>
          <a:bodyPr anchorCtr="0" anchor="t" bIns="914400" lIns="457200" spcFirstLastPara="1" rIns="457200" wrap="square" tIns="0">
            <a:noAutofit/>
          </a:bodyPr>
          <a:lstStyle/>
          <a:p>
            <a:pPr indent="0" lvl="0" marL="0" rtl="0" algn="l">
              <a:spcBef>
                <a:spcPts val="0"/>
              </a:spcBef>
              <a:spcAft>
                <a:spcPts val="0"/>
              </a:spcAft>
              <a:buClr>
                <a:schemeClr val="dk1"/>
              </a:buClr>
              <a:buSzPts val="1100"/>
              <a:buFont typeface="Arial"/>
              <a:buNone/>
            </a:pPr>
            <a:r>
              <a:rPr lang="en"/>
              <a:t>The code is placed between a pair of </a:t>
            </a:r>
            <a:r>
              <a:rPr b="1" lang="en">
                <a:solidFill>
                  <a:srgbClr val="38761D"/>
                </a:solidFill>
                <a:highlight>
                  <a:srgbClr val="EFEFEF"/>
                </a:highlight>
                <a:latin typeface="Inconsolata"/>
                <a:ea typeface="Inconsolata"/>
                <a:cs typeface="Inconsolata"/>
                <a:sym typeface="Inconsolata"/>
              </a:rPr>
              <a:t>script</a:t>
            </a:r>
            <a:r>
              <a:rPr lang="en"/>
              <a:t> tags. </a:t>
            </a:r>
            <a:endParaRPr/>
          </a:p>
          <a:p>
            <a:pPr indent="0" lvl="0" marL="0" rtl="0" algn="l">
              <a:spcBef>
                <a:spcPts val="800"/>
              </a:spcBef>
              <a:spcAft>
                <a:spcPts val="800"/>
              </a:spcAft>
              <a:buNone/>
            </a:pPr>
            <a:r>
              <a:rPr lang="en"/>
              <a:t>The </a:t>
            </a:r>
            <a:r>
              <a:rPr b="1" lang="en">
                <a:highlight>
                  <a:srgbClr val="EFEFEF"/>
                </a:highlight>
                <a:latin typeface="Inconsolata"/>
                <a:ea typeface="Inconsolata"/>
                <a:cs typeface="Inconsolata"/>
                <a:sym typeface="Inconsolata"/>
              </a:rPr>
              <a:t>console.</a:t>
            </a:r>
            <a:r>
              <a:rPr b="1" lang="en">
                <a:solidFill>
                  <a:srgbClr val="9900FF"/>
                </a:solidFill>
                <a:highlight>
                  <a:srgbClr val="EFEFEF"/>
                </a:highlight>
                <a:latin typeface="Inconsolata"/>
                <a:ea typeface="Inconsolata"/>
                <a:cs typeface="Inconsolata"/>
                <a:sym typeface="Inconsolata"/>
              </a:rPr>
              <a:t>log</a:t>
            </a:r>
            <a:r>
              <a:rPr b="1" lang="en">
                <a:highlight>
                  <a:srgbClr val="EFEFEF"/>
                </a:highlight>
                <a:latin typeface="Inconsolata"/>
                <a:ea typeface="Inconsolata"/>
                <a:cs typeface="Inconsolata"/>
                <a:sym typeface="Inconsolata"/>
              </a:rPr>
              <a:t>()</a:t>
            </a:r>
            <a:r>
              <a:rPr lang="en"/>
              <a:t> function prints out  a message </a:t>
            </a:r>
            <a:br>
              <a:rPr lang="en"/>
            </a:br>
            <a:r>
              <a:rPr lang="en"/>
              <a:t>to a web browser’s built-in console. </a:t>
            </a:r>
            <a:endParaRPr/>
          </a:p>
        </p:txBody>
      </p:sp>
      <p:sp>
        <p:nvSpPr>
          <p:cNvPr id="1243" name="Google Shape;1243;p80"/>
          <p:cNvSpPr/>
          <p:nvPr/>
        </p:nvSpPr>
        <p:spPr>
          <a:xfrm>
            <a:off x="4201725" y="3593200"/>
            <a:ext cx="608400" cy="304200"/>
          </a:xfrm>
          <a:prstGeom prst="homePlate">
            <a:avLst>
              <a:gd fmla="val 50000" name="adj"/>
            </a:avLst>
          </a:prstGeom>
          <a:solidFill>
            <a:srgbClr val="FFFF00"/>
          </a:solid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247" name="Shape 1247"/>
        <p:cNvGrpSpPr/>
        <p:nvPr/>
      </p:nvGrpSpPr>
      <p:grpSpPr>
        <a:xfrm>
          <a:off x="0" y="0"/>
          <a:ext cx="0" cy="0"/>
          <a:chOff x="0" y="0"/>
          <a:chExt cx="0" cy="0"/>
        </a:xfrm>
      </p:grpSpPr>
      <p:sp>
        <p:nvSpPr>
          <p:cNvPr id="1248" name="Google Shape;1248;p81"/>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b="1" lang="en">
                <a:latin typeface="Roboto"/>
                <a:ea typeface="Roboto"/>
                <a:cs typeface="Roboto"/>
                <a:sym typeface="Roboto"/>
              </a:rPr>
              <a:t>Running JavaScript</a:t>
            </a:r>
            <a:endParaRPr b="1">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sz="2600">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249" name="Google Shape;1249;p81"/>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250" name="Google Shape;1250;p81"/>
          <p:cNvSpPr txBox="1"/>
          <p:nvPr/>
        </p:nvSpPr>
        <p:spPr>
          <a:xfrm>
            <a:off x="2245750" y="766176"/>
            <a:ext cx="5998500" cy="3063000"/>
          </a:xfrm>
          <a:prstGeom prst="rect">
            <a:avLst/>
          </a:prstGeom>
          <a:solidFill>
            <a:srgbClr val="F3F3F3"/>
          </a:solidFill>
          <a:ln cap="flat" cmpd="sng" w="952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91440" rtl="0" algn="l">
              <a:lnSpc>
                <a:spcPct val="100000"/>
              </a:lnSpc>
              <a:spcBef>
                <a:spcPts val="0"/>
              </a:spcBef>
              <a:spcAft>
                <a:spcPts val="0"/>
              </a:spcAft>
              <a:buNone/>
            </a:pPr>
            <a:r>
              <a:rPr lang="en" sz="1100">
                <a:solidFill>
                  <a:srgbClr val="1155CC"/>
                </a:solidFill>
                <a:latin typeface="Consolas"/>
                <a:ea typeface="Consolas"/>
                <a:cs typeface="Consolas"/>
                <a:sym typeface="Consolas"/>
              </a:rPr>
              <a:t>&lt;!DOCTYPE html&gt;</a:t>
            </a:r>
            <a:endParaRPr sz="1100">
              <a:solidFill>
                <a:srgbClr val="1155CC"/>
              </a:solidFill>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&lt;</a:t>
            </a:r>
            <a:r>
              <a:rPr lang="en" sz="1100">
                <a:solidFill>
                  <a:srgbClr val="38761D"/>
                </a:solidFill>
                <a:latin typeface="Consolas"/>
                <a:ea typeface="Consolas"/>
                <a:cs typeface="Consolas"/>
                <a:sym typeface="Consolas"/>
              </a:rPr>
              <a:t>html</a:t>
            </a:r>
            <a:r>
              <a:rPr lang="en" sz="1100">
                <a:latin typeface="Consolas"/>
                <a:ea typeface="Consolas"/>
                <a:cs typeface="Consolas"/>
                <a:sym typeface="Consolas"/>
              </a:rPr>
              <a:t> </a:t>
            </a:r>
            <a:r>
              <a:rPr lang="en" sz="1100">
                <a:solidFill>
                  <a:srgbClr val="1155CC"/>
                </a:solidFill>
                <a:latin typeface="Consolas"/>
                <a:ea typeface="Consolas"/>
                <a:cs typeface="Consolas"/>
                <a:sym typeface="Consolas"/>
              </a:rPr>
              <a:t>lang</a:t>
            </a:r>
            <a:r>
              <a:rPr lang="en" sz="1100">
                <a:latin typeface="Consolas"/>
                <a:ea typeface="Consolas"/>
                <a:cs typeface="Consolas"/>
                <a:sym typeface="Consolas"/>
              </a:rPr>
              <a:t>="</a:t>
            </a:r>
            <a:r>
              <a:rPr lang="en" sz="1100">
                <a:solidFill>
                  <a:srgbClr val="1155CC"/>
                </a:solidFill>
                <a:latin typeface="Consolas"/>
                <a:ea typeface="Consolas"/>
                <a:cs typeface="Consolas"/>
                <a:sym typeface="Consolas"/>
              </a:rPr>
              <a:t>en</a:t>
            </a:r>
            <a:r>
              <a:rPr lang="en" sz="1100">
                <a:latin typeface="Consolas"/>
                <a:ea typeface="Consolas"/>
                <a:cs typeface="Consolas"/>
                <a:sym typeface="Consolas"/>
              </a:rPr>
              <a:t>"&gt;</a:t>
            </a:r>
            <a:endParaRPr sz="1100">
              <a:latin typeface="Consolas"/>
              <a:ea typeface="Consolas"/>
              <a:cs typeface="Consolas"/>
              <a:sym typeface="Consolas"/>
            </a:endParaRPr>
          </a:p>
          <a:p>
            <a:pPr indent="0" lvl="0" marL="91440" rtl="0" algn="l">
              <a:lnSpc>
                <a:spcPct val="100000"/>
              </a:lnSpc>
              <a:spcBef>
                <a:spcPts val="0"/>
              </a:spcBef>
              <a:spcAft>
                <a:spcPts val="0"/>
              </a:spcAft>
              <a:buNone/>
            </a:pPr>
            <a:r>
              <a:t/>
            </a:r>
            <a:endParaRPr sz="1100">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&lt;</a:t>
            </a:r>
            <a:r>
              <a:rPr lang="en" sz="1100">
                <a:solidFill>
                  <a:srgbClr val="38761D"/>
                </a:solidFill>
                <a:latin typeface="Consolas"/>
                <a:ea typeface="Consolas"/>
                <a:cs typeface="Consolas"/>
                <a:sym typeface="Consolas"/>
              </a:rPr>
              <a:t>head</a:t>
            </a:r>
            <a:r>
              <a:rPr lang="en" sz="1100">
                <a:latin typeface="Consolas"/>
                <a:ea typeface="Consolas"/>
                <a:cs typeface="Consolas"/>
                <a:sym typeface="Consolas"/>
              </a:rPr>
              <a:t>&gt;</a:t>
            </a:r>
            <a:endParaRPr sz="1100">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 &lt;</a:t>
            </a:r>
            <a:r>
              <a:rPr lang="en" sz="1100">
                <a:solidFill>
                  <a:srgbClr val="38761D"/>
                </a:solidFill>
                <a:latin typeface="Consolas"/>
                <a:ea typeface="Consolas"/>
                <a:cs typeface="Consolas"/>
                <a:sym typeface="Consolas"/>
              </a:rPr>
              <a:t>title</a:t>
            </a:r>
            <a:r>
              <a:rPr lang="en" sz="1100">
                <a:latin typeface="Consolas"/>
                <a:ea typeface="Consolas"/>
                <a:cs typeface="Consolas"/>
                <a:sym typeface="Consolas"/>
              </a:rPr>
              <a:t>&gt;&lt;/</a:t>
            </a:r>
            <a:r>
              <a:rPr lang="en" sz="1100">
                <a:solidFill>
                  <a:srgbClr val="38761D"/>
                </a:solidFill>
                <a:latin typeface="Consolas"/>
                <a:ea typeface="Consolas"/>
                <a:cs typeface="Consolas"/>
                <a:sym typeface="Consolas"/>
              </a:rPr>
              <a:t>title</a:t>
            </a:r>
            <a:r>
              <a:rPr lang="en" sz="1100">
                <a:latin typeface="Consolas"/>
                <a:ea typeface="Consolas"/>
                <a:cs typeface="Consolas"/>
                <a:sym typeface="Consolas"/>
              </a:rPr>
              <a:t>&gt;</a:t>
            </a:r>
            <a:endParaRPr sz="1100">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 &lt;</a:t>
            </a:r>
            <a:r>
              <a:rPr lang="en" sz="1100">
                <a:solidFill>
                  <a:srgbClr val="38761D"/>
                </a:solidFill>
                <a:latin typeface="Consolas"/>
                <a:ea typeface="Consolas"/>
                <a:cs typeface="Consolas"/>
                <a:sym typeface="Consolas"/>
              </a:rPr>
              <a:t>meta</a:t>
            </a:r>
            <a:r>
              <a:rPr lang="en" sz="1100">
                <a:latin typeface="Consolas"/>
                <a:ea typeface="Consolas"/>
                <a:cs typeface="Consolas"/>
                <a:sym typeface="Consolas"/>
              </a:rPr>
              <a:t> </a:t>
            </a:r>
            <a:r>
              <a:rPr lang="en" sz="1100">
                <a:solidFill>
                  <a:srgbClr val="1155CC"/>
                </a:solidFill>
                <a:latin typeface="Consolas"/>
                <a:ea typeface="Consolas"/>
                <a:cs typeface="Consolas"/>
                <a:sym typeface="Consolas"/>
              </a:rPr>
              <a:t>charset</a:t>
            </a:r>
            <a:r>
              <a:rPr lang="en" sz="1100">
                <a:latin typeface="Consolas"/>
                <a:ea typeface="Consolas"/>
                <a:cs typeface="Consolas"/>
                <a:sym typeface="Consolas"/>
              </a:rPr>
              <a:t>="</a:t>
            </a:r>
            <a:r>
              <a:rPr lang="en" sz="1100">
                <a:solidFill>
                  <a:srgbClr val="0000FF"/>
                </a:solidFill>
                <a:latin typeface="Consolas"/>
                <a:ea typeface="Consolas"/>
                <a:cs typeface="Consolas"/>
                <a:sym typeface="Consolas"/>
              </a:rPr>
              <a:t>UTF-8</a:t>
            </a:r>
            <a:r>
              <a:rPr lang="en" sz="1100">
                <a:latin typeface="Consolas"/>
                <a:ea typeface="Consolas"/>
                <a:cs typeface="Consolas"/>
                <a:sym typeface="Consolas"/>
              </a:rPr>
              <a:t>"&gt;</a:t>
            </a:r>
            <a:endParaRPr sz="1100">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 &lt;</a:t>
            </a:r>
            <a:r>
              <a:rPr lang="en" sz="1100">
                <a:solidFill>
                  <a:srgbClr val="38761D"/>
                </a:solidFill>
                <a:latin typeface="Consolas"/>
                <a:ea typeface="Consolas"/>
                <a:cs typeface="Consolas"/>
                <a:sym typeface="Consolas"/>
              </a:rPr>
              <a:t>meta</a:t>
            </a:r>
            <a:r>
              <a:rPr lang="en" sz="1100">
                <a:latin typeface="Consolas"/>
                <a:ea typeface="Consolas"/>
                <a:cs typeface="Consolas"/>
                <a:sym typeface="Consolas"/>
              </a:rPr>
              <a:t> </a:t>
            </a:r>
            <a:r>
              <a:rPr lang="en" sz="1100">
                <a:solidFill>
                  <a:srgbClr val="1155CC"/>
                </a:solidFill>
                <a:latin typeface="Consolas"/>
                <a:ea typeface="Consolas"/>
                <a:cs typeface="Consolas"/>
                <a:sym typeface="Consolas"/>
              </a:rPr>
              <a:t>name</a:t>
            </a:r>
            <a:r>
              <a:rPr lang="en" sz="1100">
                <a:latin typeface="Consolas"/>
                <a:ea typeface="Consolas"/>
                <a:cs typeface="Consolas"/>
                <a:sym typeface="Consolas"/>
              </a:rPr>
              <a:t>="</a:t>
            </a:r>
            <a:r>
              <a:rPr lang="en" sz="1100">
                <a:solidFill>
                  <a:srgbClr val="0000FF"/>
                </a:solidFill>
                <a:latin typeface="Consolas"/>
                <a:ea typeface="Consolas"/>
                <a:cs typeface="Consolas"/>
                <a:sym typeface="Consolas"/>
              </a:rPr>
              <a:t>viewport</a:t>
            </a:r>
            <a:r>
              <a:rPr lang="en" sz="1100">
                <a:latin typeface="Consolas"/>
                <a:ea typeface="Consolas"/>
                <a:cs typeface="Consolas"/>
                <a:sym typeface="Consolas"/>
              </a:rPr>
              <a:t>" </a:t>
            </a:r>
            <a:r>
              <a:rPr lang="en" sz="1100">
                <a:solidFill>
                  <a:srgbClr val="1155CC"/>
                </a:solidFill>
                <a:latin typeface="Consolas"/>
                <a:ea typeface="Consolas"/>
                <a:cs typeface="Consolas"/>
                <a:sym typeface="Consolas"/>
              </a:rPr>
              <a:t>content</a:t>
            </a:r>
            <a:r>
              <a:rPr lang="en" sz="1100">
                <a:latin typeface="Consolas"/>
                <a:ea typeface="Consolas"/>
                <a:cs typeface="Consolas"/>
                <a:sym typeface="Consolas"/>
              </a:rPr>
              <a:t>="</a:t>
            </a:r>
            <a:r>
              <a:rPr lang="en" sz="1100">
                <a:solidFill>
                  <a:srgbClr val="0000FF"/>
                </a:solidFill>
                <a:latin typeface="Consolas"/>
                <a:ea typeface="Consolas"/>
                <a:cs typeface="Consolas"/>
                <a:sym typeface="Consolas"/>
              </a:rPr>
              <a:t>width=device-width, initial-scale=1</a:t>
            </a:r>
            <a:r>
              <a:rPr lang="en" sz="1100">
                <a:latin typeface="Consolas"/>
                <a:ea typeface="Consolas"/>
                <a:cs typeface="Consolas"/>
                <a:sym typeface="Consolas"/>
              </a:rPr>
              <a:t>"&gt;</a:t>
            </a:r>
            <a:endParaRPr sz="1100">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&lt;/</a:t>
            </a:r>
            <a:r>
              <a:rPr lang="en" sz="1100">
                <a:solidFill>
                  <a:srgbClr val="38761D"/>
                </a:solidFill>
                <a:latin typeface="Consolas"/>
                <a:ea typeface="Consolas"/>
                <a:cs typeface="Consolas"/>
                <a:sym typeface="Consolas"/>
              </a:rPr>
              <a:t>head</a:t>
            </a:r>
            <a:r>
              <a:rPr lang="en" sz="1100">
                <a:latin typeface="Consolas"/>
                <a:ea typeface="Consolas"/>
                <a:cs typeface="Consolas"/>
                <a:sym typeface="Consolas"/>
              </a:rPr>
              <a:t>&gt;</a:t>
            </a:r>
            <a:endParaRPr sz="1100">
              <a:latin typeface="Consolas"/>
              <a:ea typeface="Consolas"/>
              <a:cs typeface="Consolas"/>
              <a:sym typeface="Consolas"/>
            </a:endParaRPr>
          </a:p>
          <a:p>
            <a:pPr indent="0" lvl="0" marL="91440" rtl="0" algn="l">
              <a:lnSpc>
                <a:spcPct val="100000"/>
              </a:lnSpc>
              <a:spcBef>
                <a:spcPts val="0"/>
              </a:spcBef>
              <a:spcAft>
                <a:spcPts val="0"/>
              </a:spcAft>
              <a:buNone/>
            </a:pPr>
            <a:r>
              <a:t/>
            </a:r>
            <a:endParaRPr sz="1100">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&lt;</a:t>
            </a:r>
            <a:r>
              <a:rPr lang="en" sz="1100">
                <a:solidFill>
                  <a:srgbClr val="38761D"/>
                </a:solidFill>
                <a:latin typeface="Consolas"/>
                <a:ea typeface="Consolas"/>
                <a:cs typeface="Consolas"/>
                <a:sym typeface="Consolas"/>
              </a:rPr>
              <a:t>body&gt;</a:t>
            </a:r>
            <a:endParaRPr sz="1100">
              <a:solidFill>
                <a:srgbClr val="38761D"/>
              </a:solidFill>
              <a:latin typeface="Consolas"/>
              <a:ea typeface="Consolas"/>
              <a:cs typeface="Consolas"/>
              <a:sym typeface="Consolas"/>
            </a:endParaRPr>
          </a:p>
          <a:p>
            <a:pPr indent="0" lvl="0" marL="91440" rtl="0" algn="l">
              <a:lnSpc>
                <a:spcPct val="100000"/>
              </a:lnSpc>
              <a:spcBef>
                <a:spcPts val="0"/>
              </a:spcBef>
              <a:spcAft>
                <a:spcPts val="0"/>
              </a:spcAft>
              <a:buNone/>
            </a:pPr>
            <a:r>
              <a:t/>
            </a:r>
            <a:endParaRPr sz="1100">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 &lt;</a:t>
            </a:r>
            <a:r>
              <a:rPr lang="en" sz="1100">
                <a:solidFill>
                  <a:srgbClr val="38761D"/>
                </a:solidFill>
                <a:latin typeface="Consolas"/>
                <a:ea typeface="Consolas"/>
                <a:cs typeface="Consolas"/>
                <a:sym typeface="Consolas"/>
              </a:rPr>
              <a:t>h1</a:t>
            </a:r>
            <a:r>
              <a:rPr lang="en" sz="1100">
                <a:latin typeface="Consolas"/>
                <a:ea typeface="Consolas"/>
                <a:cs typeface="Consolas"/>
                <a:sym typeface="Consolas"/>
              </a:rPr>
              <a:t>&gt;Open the Chrome Inspector Console!&lt;/</a:t>
            </a:r>
            <a:r>
              <a:rPr lang="en" sz="1100">
                <a:solidFill>
                  <a:srgbClr val="38761D"/>
                </a:solidFill>
                <a:latin typeface="Consolas"/>
                <a:ea typeface="Consolas"/>
                <a:cs typeface="Consolas"/>
                <a:sym typeface="Consolas"/>
              </a:rPr>
              <a:t>h1</a:t>
            </a:r>
            <a:r>
              <a:rPr lang="en" sz="1100">
                <a:latin typeface="Consolas"/>
                <a:ea typeface="Consolas"/>
                <a:cs typeface="Consolas"/>
                <a:sym typeface="Consolas"/>
              </a:rPr>
              <a:t>&gt;</a:t>
            </a:r>
            <a:endParaRPr sz="1100">
              <a:latin typeface="Consolas"/>
              <a:ea typeface="Consolas"/>
              <a:cs typeface="Consolas"/>
              <a:sym typeface="Consolas"/>
            </a:endParaRPr>
          </a:p>
          <a:p>
            <a:pPr indent="0" lvl="0" marL="91440" rtl="0" algn="l">
              <a:lnSpc>
                <a:spcPct val="100000"/>
              </a:lnSpc>
              <a:spcBef>
                <a:spcPts val="0"/>
              </a:spcBef>
              <a:spcAft>
                <a:spcPts val="0"/>
              </a:spcAft>
              <a:buNone/>
            </a:pPr>
            <a:r>
              <a:rPr lang="en" sz="1100">
                <a:solidFill>
                  <a:srgbClr val="556770"/>
                </a:solidFill>
                <a:latin typeface="Consolas"/>
                <a:ea typeface="Consolas"/>
                <a:cs typeface="Consolas"/>
                <a:sym typeface="Consolas"/>
              </a:rPr>
              <a:t> &lt;!-- src contains the path to the file --&gt;</a:t>
            </a:r>
            <a:endParaRPr sz="1100">
              <a:solidFill>
                <a:srgbClr val="556770"/>
              </a:solidFill>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 &lt;</a:t>
            </a:r>
            <a:r>
              <a:rPr lang="en" sz="1100">
                <a:solidFill>
                  <a:srgbClr val="38761D"/>
                </a:solidFill>
                <a:latin typeface="Consolas"/>
                <a:ea typeface="Consolas"/>
                <a:cs typeface="Consolas"/>
                <a:sym typeface="Consolas"/>
              </a:rPr>
              <a:t>script</a:t>
            </a:r>
            <a:r>
              <a:rPr lang="en" sz="1100">
                <a:latin typeface="Consolas"/>
                <a:ea typeface="Consolas"/>
                <a:cs typeface="Consolas"/>
                <a:sym typeface="Consolas"/>
              </a:rPr>
              <a:t> </a:t>
            </a:r>
            <a:r>
              <a:rPr lang="en" sz="1100">
                <a:solidFill>
                  <a:srgbClr val="1155CC"/>
                </a:solidFill>
                <a:latin typeface="Consolas"/>
                <a:ea typeface="Consolas"/>
                <a:cs typeface="Consolas"/>
                <a:sym typeface="Consolas"/>
              </a:rPr>
              <a:t>src</a:t>
            </a:r>
            <a:r>
              <a:rPr lang="en" sz="1100">
                <a:latin typeface="Consolas"/>
                <a:ea typeface="Consolas"/>
                <a:cs typeface="Consolas"/>
                <a:sym typeface="Consolas"/>
              </a:rPr>
              <a:t>="</a:t>
            </a:r>
            <a:r>
              <a:rPr lang="en" sz="1100">
                <a:solidFill>
                  <a:srgbClr val="0000FF"/>
                </a:solidFill>
                <a:latin typeface="Consolas"/>
                <a:ea typeface="Consolas"/>
                <a:cs typeface="Consolas"/>
                <a:sym typeface="Consolas"/>
              </a:rPr>
              <a:t>app.js</a:t>
            </a:r>
            <a:r>
              <a:rPr lang="en" sz="1100">
                <a:latin typeface="Consolas"/>
                <a:ea typeface="Consolas"/>
                <a:cs typeface="Consolas"/>
                <a:sym typeface="Consolas"/>
              </a:rPr>
              <a:t>"&gt;&lt;/</a:t>
            </a:r>
            <a:r>
              <a:rPr lang="en" sz="1100">
                <a:solidFill>
                  <a:srgbClr val="38761D"/>
                </a:solidFill>
                <a:latin typeface="Consolas"/>
                <a:ea typeface="Consolas"/>
                <a:cs typeface="Consolas"/>
                <a:sym typeface="Consolas"/>
              </a:rPr>
              <a:t>script</a:t>
            </a:r>
            <a:r>
              <a:rPr lang="en" sz="1100">
                <a:latin typeface="Consolas"/>
                <a:ea typeface="Consolas"/>
                <a:cs typeface="Consolas"/>
                <a:sym typeface="Consolas"/>
              </a:rPr>
              <a:t>&gt;</a:t>
            </a:r>
            <a:endParaRPr sz="1100">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&lt;/</a:t>
            </a:r>
            <a:r>
              <a:rPr lang="en" sz="1100">
                <a:solidFill>
                  <a:srgbClr val="38761D"/>
                </a:solidFill>
                <a:latin typeface="Consolas"/>
                <a:ea typeface="Consolas"/>
                <a:cs typeface="Consolas"/>
                <a:sym typeface="Consolas"/>
              </a:rPr>
              <a:t>body</a:t>
            </a:r>
            <a:r>
              <a:rPr lang="en" sz="1100">
                <a:latin typeface="Consolas"/>
                <a:ea typeface="Consolas"/>
                <a:cs typeface="Consolas"/>
                <a:sym typeface="Consolas"/>
              </a:rPr>
              <a:t>&gt;</a:t>
            </a:r>
            <a:endParaRPr sz="1100">
              <a:latin typeface="Consolas"/>
              <a:ea typeface="Consolas"/>
              <a:cs typeface="Consolas"/>
              <a:sym typeface="Consolas"/>
            </a:endParaRPr>
          </a:p>
          <a:p>
            <a:pPr indent="0" lvl="0" marL="91440" rtl="0" algn="l">
              <a:lnSpc>
                <a:spcPct val="100000"/>
              </a:lnSpc>
              <a:spcBef>
                <a:spcPts val="0"/>
              </a:spcBef>
              <a:spcAft>
                <a:spcPts val="0"/>
              </a:spcAft>
              <a:buNone/>
            </a:pPr>
            <a:r>
              <a:t/>
            </a:r>
            <a:endParaRPr sz="1100">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&lt;/</a:t>
            </a:r>
            <a:r>
              <a:rPr lang="en" sz="1100">
                <a:solidFill>
                  <a:srgbClr val="38761D"/>
                </a:solidFill>
                <a:latin typeface="Consolas"/>
                <a:ea typeface="Consolas"/>
                <a:cs typeface="Consolas"/>
                <a:sym typeface="Consolas"/>
              </a:rPr>
              <a:t>html</a:t>
            </a:r>
            <a:r>
              <a:rPr lang="en" sz="1100">
                <a:latin typeface="Consolas"/>
                <a:ea typeface="Consolas"/>
                <a:cs typeface="Consolas"/>
                <a:sym typeface="Consolas"/>
              </a:rPr>
              <a:t>&gt;</a:t>
            </a:r>
            <a:endParaRPr sz="1100">
              <a:latin typeface="Inconsolata"/>
              <a:ea typeface="Inconsolata"/>
              <a:cs typeface="Inconsolata"/>
              <a:sym typeface="Inconsolata"/>
            </a:endParaRPr>
          </a:p>
        </p:txBody>
      </p:sp>
      <p:sp>
        <p:nvSpPr>
          <p:cNvPr id="1251" name="Google Shape;1251;p81"/>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91440" rtl="0" algn="l">
              <a:spcBef>
                <a:spcPts val="0"/>
              </a:spcBef>
              <a:spcAft>
                <a:spcPts val="0"/>
              </a:spcAft>
              <a:buClr>
                <a:schemeClr val="dk1"/>
              </a:buClr>
              <a:buSzPts val="1100"/>
              <a:buFont typeface="Arial"/>
              <a:buNone/>
            </a:pPr>
            <a:r>
              <a:rPr lang="en">
                <a:solidFill>
                  <a:srgbClr val="1155CC"/>
                </a:solidFill>
                <a:latin typeface="Consolas"/>
                <a:ea typeface="Consolas"/>
                <a:cs typeface="Consolas"/>
                <a:sym typeface="Consolas"/>
              </a:rPr>
              <a:t>src</a:t>
            </a:r>
            <a:r>
              <a:rPr lang="en">
                <a:solidFill>
                  <a:schemeClr val="dk1"/>
                </a:solidFill>
                <a:latin typeface="Consolas"/>
                <a:ea typeface="Consolas"/>
                <a:cs typeface="Consolas"/>
                <a:sym typeface="Consolas"/>
              </a:rPr>
              <a:t>="</a:t>
            </a:r>
            <a:r>
              <a:rPr lang="en">
                <a:solidFill>
                  <a:srgbClr val="0000FF"/>
                </a:solidFill>
                <a:latin typeface="Consolas"/>
                <a:ea typeface="Consolas"/>
                <a:cs typeface="Consolas"/>
                <a:sym typeface="Consolas"/>
              </a:rPr>
              <a:t>app.js</a:t>
            </a:r>
            <a:r>
              <a:rPr lang="en">
                <a:solidFill>
                  <a:schemeClr val="dk1"/>
                </a:solidFill>
                <a:latin typeface="Consolas"/>
                <a:ea typeface="Consolas"/>
                <a:cs typeface="Consolas"/>
                <a:sym typeface="Consolas"/>
              </a:rPr>
              <a:t>"</a:t>
            </a:r>
            <a:endParaRPr/>
          </a:p>
        </p:txBody>
      </p:sp>
      <p:sp>
        <p:nvSpPr>
          <p:cNvPr id="1252" name="Google Shape;1252;p81"/>
          <p:cNvSpPr txBox="1"/>
          <p:nvPr>
            <p:ph idx="3" type="body"/>
          </p:nvPr>
        </p:nvSpPr>
        <p:spPr>
          <a:xfrm>
            <a:off x="175" y="1284250"/>
            <a:ext cx="9144000" cy="3622200"/>
          </a:xfrm>
          <a:prstGeom prst="rect">
            <a:avLst/>
          </a:prstGeom>
        </p:spPr>
        <p:txBody>
          <a:bodyPr anchorCtr="0" anchor="t" bIns="914400" lIns="457200" spcFirstLastPara="1" rIns="457200" wrap="square" tIns="0">
            <a:noAutofit/>
          </a:bodyPr>
          <a:lstStyle/>
          <a:p>
            <a:pPr indent="0" lvl="0" marL="91440" rtl="0" algn="l">
              <a:spcBef>
                <a:spcPts val="0"/>
              </a:spcBef>
              <a:spcAft>
                <a:spcPts val="800"/>
              </a:spcAft>
              <a:buNone/>
            </a:pPr>
            <a:r>
              <a:rPr lang="en">
                <a:solidFill>
                  <a:srgbClr val="0000FF"/>
                </a:solidFill>
                <a:latin typeface="Consolas"/>
                <a:ea typeface="Consolas"/>
                <a:cs typeface="Consolas"/>
                <a:sym typeface="Consolas"/>
              </a:rPr>
              <a:t>app.js</a:t>
            </a:r>
            <a:endParaRPr>
              <a:solidFill>
                <a:srgbClr val="0000FF"/>
              </a:solidFill>
            </a:endParaRPr>
          </a:p>
        </p:txBody>
      </p:sp>
      <p:sp>
        <p:nvSpPr>
          <p:cNvPr id="1253" name="Google Shape;1253;p81"/>
          <p:cNvSpPr txBox="1"/>
          <p:nvPr/>
        </p:nvSpPr>
        <p:spPr>
          <a:xfrm>
            <a:off x="2245750" y="4072700"/>
            <a:ext cx="5998500" cy="523200"/>
          </a:xfrm>
          <a:prstGeom prst="rect">
            <a:avLst/>
          </a:prstGeom>
          <a:solidFill>
            <a:srgbClr val="F3F3F3"/>
          </a:solidFill>
          <a:ln cap="flat" cmpd="sng" w="952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91440" rtl="0" algn="l">
              <a:spcBef>
                <a:spcPts val="0"/>
              </a:spcBef>
              <a:spcAft>
                <a:spcPts val="0"/>
              </a:spcAft>
              <a:buClr>
                <a:schemeClr val="dk1"/>
              </a:buClr>
              <a:buSzPts val="1100"/>
              <a:buFont typeface="Arial"/>
              <a:buNone/>
            </a:pPr>
            <a:r>
              <a:rPr lang="en" sz="1100">
                <a:solidFill>
                  <a:srgbClr val="556770"/>
                </a:solidFill>
                <a:latin typeface="Consolas"/>
                <a:ea typeface="Consolas"/>
                <a:cs typeface="Consolas"/>
                <a:sym typeface="Consolas"/>
              </a:rPr>
              <a:t>// This code will run when linked to in HTML</a:t>
            </a:r>
            <a:endParaRPr sz="1100">
              <a:solidFill>
                <a:srgbClr val="556770"/>
              </a:solidFill>
              <a:latin typeface="Consolas"/>
              <a:ea typeface="Consolas"/>
              <a:cs typeface="Consolas"/>
              <a:sym typeface="Consolas"/>
            </a:endParaRPr>
          </a:p>
          <a:p>
            <a:pPr indent="0" lvl="0" marL="91440" rtl="0" algn="l">
              <a:lnSpc>
                <a:spcPct val="100000"/>
              </a:lnSpc>
              <a:spcBef>
                <a:spcPts val="0"/>
              </a:spcBef>
              <a:spcAft>
                <a:spcPts val="0"/>
              </a:spcAft>
              <a:buNone/>
            </a:pPr>
            <a:r>
              <a:rPr lang="en" sz="1100">
                <a:latin typeface="Consolas"/>
                <a:ea typeface="Consolas"/>
                <a:cs typeface="Consolas"/>
                <a:sym typeface="Consolas"/>
              </a:rPr>
              <a:t>console.</a:t>
            </a:r>
            <a:r>
              <a:rPr lang="en" sz="1100">
                <a:solidFill>
                  <a:srgbClr val="9900FF"/>
                </a:solidFill>
                <a:latin typeface="Consolas"/>
                <a:ea typeface="Consolas"/>
                <a:cs typeface="Consolas"/>
                <a:sym typeface="Consolas"/>
              </a:rPr>
              <a:t>log</a:t>
            </a:r>
            <a:r>
              <a:rPr lang="en" sz="1100">
                <a:latin typeface="Consolas"/>
                <a:ea typeface="Consolas"/>
                <a:cs typeface="Consolas"/>
                <a:sym typeface="Consolas"/>
              </a:rPr>
              <a:t>("</a:t>
            </a:r>
            <a:r>
              <a:rPr lang="en" sz="1100">
                <a:solidFill>
                  <a:srgbClr val="0000FF"/>
                </a:solidFill>
                <a:latin typeface="Consolas"/>
                <a:ea typeface="Consolas"/>
                <a:cs typeface="Consolas"/>
                <a:sym typeface="Consolas"/>
              </a:rPr>
              <a:t>My script is stored outside of the HTML!</a:t>
            </a:r>
            <a:r>
              <a:rPr lang="en" sz="1100">
                <a:latin typeface="Consolas"/>
                <a:ea typeface="Consolas"/>
                <a:cs typeface="Consolas"/>
                <a:sym typeface="Consolas"/>
              </a:rPr>
              <a:t>")</a:t>
            </a:r>
            <a:endParaRPr sz="1100">
              <a:latin typeface="Consolas"/>
              <a:ea typeface="Consolas"/>
              <a:cs typeface="Consolas"/>
              <a:sym typeface="Consolas"/>
            </a:endParaRPr>
          </a:p>
        </p:txBody>
      </p:sp>
      <p:sp>
        <p:nvSpPr>
          <p:cNvPr id="1254" name="Google Shape;1254;p81"/>
          <p:cNvSpPr/>
          <p:nvPr/>
        </p:nvSpPr>
        <p:spPr>
          <a:xfrm>
            <a:off x="2245750" y="2843925"/>
            <a:ext cx="3519900" cy="420900"/>
          </a:xfrm>
          <a:prstGeom prst="rect">
            <a:avLst/>
          </a:prstGeom>
          <a:noFill/>
          <a:ln cap="flat" cmpd="sng" w="76200">
            <a:solidFill>
              <a:srgbClr val="FFFF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81"/>
          <p:cNvSpPr/>
          <p:nvPr/>
        </p:nvSpPr>
        <p:spPr>
          <a:xfrm>
            <a:off x="1644200" y="2887963"/>
            <a:ext cx="608400" cy="304200"/>
          </a:xfrm>
          <a:prstGeom prst="homePlate">
            <a:avLst>
              <a:gd fmla="val 50000" name="adj"/>
            </a:avLst>
          </a:prstGeom>
          <a:solidFill>
            <a:srgbClr val="FFFF00"/>
          </a:solid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55"/>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003" name="Google Shape;1003;p55"/>
          <p:cNvSpPr txBox="1"/>
          <p:nvPr>
            <p:ph type="title"/>
          </p:nvPr>
        </p:nvSpPr>
        <p:spPr>
          <a:xfrm>
            <a:off x="237100" y="3015650"/>
            <a:ext cx="8595300" cy="7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Consider teaming up with some of your classmates </a:t>
            </a:r>
            <a:br>
              <a:rPr lang="en" sz="3200"/>
            </a:br>
            <a:r>
              <a:rPr lang="en" sz="3200"/>
              <a:t>for virtual study groups as we get into this content! </a:t>
            </a:r>
            <a:endParaRPr sz="32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59" name="Shape 1259"/>
        <p:cNvGrpSpPr/>
        <p:nvPr/>
      </p:nvGrpSpPr>
      <p:grpSpPr>
        <a:xfrm>
          <a:off x="0" y="0"/>
          <a:ext cx="0" cy="0"/>
          <a:chOff x="0" y="0"/>
          <a:chExt cx="0" cy="0"/>
        </a:xfrm>
      </p:grpSpPr>
      <p:sp>
        <p:nvSpPr>
          <p:cNvPr id="1260" name="Google Shape;1260;p82"/>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b="1" lang="en">
                <a:solidFill>
                  <a:srgbClr val="000000"/>
                </a:solidFill>
                <a:latin typeface="Roboto"/>
                <a:ea typeface="Roboto"/>
                <a:cs typeface="Roboto"/>
                <a:sym typeface="Roboto"/>
              </a:rPr>
              <a:t>Running JavaScript</a:t>
            </a:r>
            <a:endParaRPr b="1">
              <a:solidFill>
                <a:srgbClr val="000000"/>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sz="2600">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261" name="Google Shape;1261;p82"/>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262" name="Google Shape;1262;p82"/>
          <p:cNvPicPr preferRelativeResize="0"/>
          <p:nvPr/>
        </p:nvPicPr>
        <p:blipFill>
          <a:blip r:embed="rId3">
            <a:alphaModFix/>
          </a:blip>
          <a:stretch>
            <a:fillRect/>
          </a:stretch>
        </p:blipFill>
        <p:spPr>
          <a:xfrm>
            <a:off x="1421169" y="634125"/>
            <a:ext cx="6301661" cy="428252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6" name="Shape 1266"/>
        <p:cNvGrpSpPr/>
        <p:nvPr/>
      </p:nvGrpSpPr>
      <p:grpSpPr>
        <a:xfrm>
          <a:off x="0" y="0"/>
          <a:ext cx="0" cy="0"/>
          <a:chOff x="0" y="0"/>
          <a:chExt cx="0" cy="0"/>
        </a:xfrm>
      </p:grpSpPr>
      <p:sp>
        <p:nvSpPr>
          <p:cNvPr id="1267" name="Google Shape;1267;p83"/>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268" name="Google Shape;1268;p83"/>
          <p:cNvSpPr txBox="1"/>
          <p:nvPr>
            <p:ph type="title"/>
          </p:nvPr>
        </p:nvSpPr>
        <p:spPr>
          <a:xfrm>
            <a:off x="237100" y="2088475"/>
            <a:ext cx="8595300" cy="7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From </a:t>
            </a:r>
            <a:r>
              <a:rPr lang="en"/>
              <a:t>Python to </a:t>
            </a:r>
            <a:r>
              <a:rPr lang="en">
                <a:solidFill>
                  <a:schemeClr val="dk1"/>
                </a:solidFill>
              </a:rPr>
              <a:t>JavaScript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272" name="Shape 1272"/>
        <p:cNvGrpSpPr/>
        <p:nvPr/>
      </p:nvGrpSpPr>
      <p:grpSpPr>
        <a:xfrm>
          <a:off x="0" y="0"/>
          <a:ext cx="0" cy="0"/>
          <a:chOff x="0" y="0"/>
          <a:chExt cx="0" cy="0"/>
        </a:xfrm>
      </p:grpSpPr>
      <p:sp>
        <p:nvSpPr>
          <p:cNvPr id="1273" name="Google Shape;1273;p84"/>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From </a:t>
            </a:r>
            <a:r>
              <a:rPr lang="en"/>
              <a:t>Python to JavaScript</a:t>
            </a:r>
            <a:endParaRPr/>
          </a:p>
        </p:txBody>
      </p:sp>
      <p:sp>
        <p:nvSpPr>
          <p:cNvPr id="1274" name="Google Shape;1274;p84"/>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lang="en"/>
              <a:t>Python and </a:t>
            </a:r>
            <a:r>
              <a:rPr lang="en">
                <a:solidFill>
                  <a:schemeClr val="dk1"/>
                </a:solidFill>
              </a:rPr>
              <a:t>JavaScript </a:t>
            </a:r>
            <a:r>
              <a:rPr lang="en"/>
              <a:t>are logically and syntactically similar.</a:t>
            </a:r>
            <a:endParaRPr/>
          </a:p>
        </p:txBody>
      </p:sp>
      <p:sp>
        <p:nvSpPr>
          <p:cNvPr id="1275" name="Google Shape;1275;p84"/>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276" name="Google Shape;1276;p84"/>
          <p:cNvPicPr preferRelativeResize="0"/>
          <p:nvPr/>
        </p:nvPicPr>
        <p:blipFill>
          <a:blip r:embed="rId3">
            <a:alphaModFix/>
          </a:blip>
          <a:stretch>
            <a:fillRect/>
          </a:stretch>
        </p:blipFill>
        <p:spPr>
          <a:xfrm>
            <a:off x="4228938" y="1183050"/>
            <a:ext cx="827470" cy="3662574"/>
          </a:xfrm>
          <a:prstGeom prst="rect">
            <a:avLst/>
          </a:prstGeom>
          <a:noFill/>
          <a:ln>
            <a:noFill/>
          </a:ln>
        </p:spPr>
      </p:pic>
      <p:pic>
        <p:nvPicPr>
          <p:cNvPr id="1277" name="Google Shape;1277;p84"/>
          <p:cNvPicPr preferRelativeResize="0"/>
          <p:nvPr/>
        </p:nvPicPr>
        <p:blipFill>
          <a:blip r:embed="rId4">
            <a:alphaModFix/>
          </a:blip>
          <a:stretch>
            <a:fillRect/>
          </a:stretch>
        </p:blipFill>
        <p:spPr>
          <a:xfrm>
            <a:off x="1178500" y="1639925"/>
            <a:ext cx="2243351" cy="2170499"/>
          </a:xfrm>
          <a:prstGeom prst="rect">
            <a:avLst/>
          </a:prstGeom>
          <a:noFill/>
          <a:ln>
            <a:noFill/>
          </a:ln>
          <a:effectLst>
            <a:outerShdw blurRad="57150" rotWithShape="0" algn="bl" dir="5400000" dist="19050">
              <a:srgbClr val="000000">
                <a:alpha val="50000"/>
              </a:srgbClr>
            </a:outerShdw>
          </a:effectLst>
        </p:spPr>
      </p:pic>
      <p:pic>
        <p:nvPicPr>
          <p:cNvPr id="1278" name="Google Shape;1278;p84"/>
          <p:cNvPicPr preferRelativeResize="0"/>
          <p:nvPr/>
        </p:nvPicPr>
        <p:blipFill>
          <a:blip r:embed="rId5">
            <a:alphaModFix/>
          </a:blip>
          <a:stretch>
            <a:fillRect/>
          </a:stretch>
        </p:blipFill>
        <p:spPr>
          <a:xfrm>
            <a:off x="5611201" y="1604513"/>
            <a:ext cx="1799600" cy="252087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 name="Shape 1282"/>
        <p:cNvGrpSpPr/>
        <p:nvPr/>
      </p:nvGrpSpPr>
      <p:grpSpPr>
        <a:xfrm>
          <a:off x="0" y="0"/>
          <a:ext cx="0" cy="0"/>
          <a:chOff x="0" y="0"/>
          <a:chExt cx="0" cy="0"/>
        </a:xfrm>
      </p:grpSpPr>
      <p:sp>
        <p:nvSpPr>
          <p:cNvPr id="1283" name="Google Shape;1283;p85"/>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t>Variables</a:t>
            </a:r>
            <a:endParaRPr/>
          </a:p>
        </p:txBody>
      </p:sp>
      <p:pic>
        <p:nvPicPr>
          <p:cNvPr id="1284" name="Google Shape;1284;p85"/>
          <p:cNvPicPr preferRelativeResize="0"/>
          <p:nvPr/>
        </p:nvPicPr>
        <p:blipFill>
          <a:blip r:embed="rId3">
            <a:alphaModFix/>
          </a:blip>
          <a:stretch>
            <a:fillRect/>
          </a:stretch>
        </p:blipFill>
        <p:spPr>
          <a:xfrm>
            <a:off x="4228938" y="1183050"/>
            <a:ext cx="827470" cy="3662574"/>
          </a:xfrm>
          <a:prstGeom prst="rect">
            <a:avLst/>
          </a:prstGeom>
          <a:noFill/>
          <a:ln>
            <a:noFill/>
          </a:ln>
        </p:spPr>
      </p:pic>
      <p:sp>
        <p:nvSpPr>
          <p:cNvPr id="1285" name="Google Shape;1285;p85"/>
          <p:cNvSpPr/>
          <p:nvPr/>
        </p:nvSpPr>
        <p:spPr>
          <a:xfrm>
            <a:off x="4782100" y="2743200"/>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Clr>
                <a:schemeClr val="dk1"/>
              </a:buClr>
              <a:buSzPts val="1800"/>
              <a:buFont typeface="Arial"/>
              <a:buNone/>
            </a:pPr>
            <a:r>
              <a:rPr lang="en" sz="1600">
                <a:solidFill>
                  <a:schemeClr val="dk1"/>
                </a:solidFill>
                <a:latin typeface="Consolas"/>
                <a:ea typeface="Consolas"/>
                <a:cs typeface="Consolas"/>
                <a:sym typeface="Consolas"/>
              </a:rPr>
              <a:t>var &lt;variable Name&gt; = &lt;Value&gt;;</a:t>
            </a:r>
            <a:endParaRPr sz="1600">
              <a:solidFill>
                <a:schemeClr val="dk1"/>
              </a:solidFill>
              <a:latin typeface="Consolas"/>
              <a:ea typeface="Consolas"/>
              <a:cs typeface="Consolas"/>
              <a:sym typeface="Consolas"/>
            </a:endParaRPr>
          </a:p>
        </p:txBody>
      </p:sp>
      <p:sp>
        <p:nvSpPr>
          <p:cNvPr id="1286" name="Google Shape;1286;p85"/>
          <p:cNvSpPr/>
          <p:nvPr/>
        </p:nvSpPr>
        <p:spPr>
          <a:xfrm>
            <a:off x="4782100" y="3741550"/>
            <a:ext cx="3925200" cy="710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lnSpc>
                <a:spcPct val="100000"/>
              </a:lnSpc>
              <a:spcBef>
                <a:spcPts val="0"/>
              </a:spcBef>
              <a:spcAft>
                <a:spcPts val="0"/>
              </a:spcAft>
              <a:buNone/>
            </a:pPr>
            <a:r>
              <a:rPr b="1" lang="en" sz="2400">
                <a:solidFill>
                  <a:srgbClr val="827DB5"/>
                </a:solidFill>
                <a:latin typeface="Consolas"/>
                <a:ea typeface="Consolas"/>
                <a:cs typeface="Consolas"/>
                <a:sym typeface="Consolas"/>
              </a:rPr>
              <a:t>var</a:t>
            </a:r>
            <a:r>
              <a:rPr b="1" lang="en" sz="2400">
                <a:solidFill>
                  <a:srgbClr val="B3B8C5"/>
                </a:solidFill>
                <a:latin typeface="Consolas"/>
                <a:ea typeface="Consolas"/>
                <a:cs typeface="Consolas"/>
                <a:sym typeface="Consolas"/>
              </a:rPr>
              <a:t> </a:t>
            </a:r>
            <a:r>
              <a:rPr b="1" lang="en" sz="2400">
                <a:solidFill>
                  <a:srgbClr val="A8AEBD"/>
                </a:solidFill>
                <a:latin typeface="Consolas"/>
                <a:ea typeface="Consolas"/>
                <a:cs typeface="Consolas"/>
                <a:sym typeface="Consolas"/>
              </a:rPr>
              <a:t>name</a:t>
            </a:r>
            <a:r>
              <a:rPr b="1" lang="en" sz="2400">
                <a:solidFill>
                  <a:srgbClr val="B3B8C5"/>
                </a:solidFill>
                <a:latin typeface="Consolas"/>
                <a:ea typeface="Consolas"/>
                <a:cs typeface="Consolas"/>
                <a:sym typeface="Consolas"/>
              </a:rPr>
              <a:t> </a:t>
            </a:r>
            <a:r>
              <a:rPr b="1" lang="en" sz="2400">
                <a:solidFill>
                  <a:srgbClr val="FF6600"/>
                </a:solidFill>
                <a:latin typeface="Consolas"/>
                <a:ea typeface="Consolas"/>
                <a:cs typeface="Consolas"/>
                <a:sym typeface="Consolas"/>
              </a:rPr>
              <a:t>=</a:t>
            </a:r>
            <a:r>
              <a:rPr b="1" lang="en" sz="2400">
                <a:solidFill>
                  <a:srgbClr val="B3B8C5"/>
                </a:solidFill>
                <a:latin typeface="Consolas"/>
                <a:ea typeface="Consolas"/>
                <a:cs typeface="Consolas"/>
                <a:sym typeface="Consolas"/>
              </a:rPr>
              <a:t> </a:t>
            </a:r>
            <a:r>
              <a:rPr b="1" lang="en" sz="2400">
                <a:solidFill>
                  <a:srgbClr val="A4BD00"/>
                </a:solidFill>
                <a:latin typeface="Consolas"/>
                <a:ea typeface="Consolas"/>
                <a:cs typeface="Consolas"/>
                <a:sym typeface="Consolas"/>
              </a:rPr>
              <a:t>"Mad Max"</a:t>
            </a:r>
            <a:r>
              <a:rPr b="1" lang="en" sz="2400">
                <a:solidFill>
                  <a:srgbClr val="B3B3B3"/>
                </a:solidFill>
                <a:latin typeface="Consolas"/>
                <a:ea typeface="Consolas"/>
                <a:cs typeface="Consolas"/>
                <a:sym typeface="Consolas"/>
              </a:rPr>
              <a:t>;</a:t>
            </a:r>
            <a:endParaRPr sz="2400">
              <a:solidFill>
                <a:schemeClr val="dk1"/>
              </a:solidFill>
              <a:latin typeface="Consolas"/>
              <a:ea typeface="Consolas"/>
              <a:cs typeface="Consolas"/>
              <a:sym typeface="Consolas"/>
            </a:endParaRPr>
          </a:p>
        </p:txBody>
      </p:sp>
      <p:pic>
        <p:nvPicPr>
          <p:cNvPr id="1287" name="Google Shape;1287;p85"/>
          <p:cNvPicPr preferRelativeResize="0"/>
          <p:nvPr/>
        </p:nvPicPr>
        <p:blipFill>
          <a:blip r:embed="rId4">
            <a:alphaModFix/>
          </a:blip>
          <a:stretch>
            <a:fillRect/>
          </a:stretch>
        </p:blipFill>
        <p:spPr>
          <a:xfrm>
            <a:off x="6411825" y="1036045"/>
            <a:ext cx="1043526" cy="1461774"/>
          </a:xfrm>
          <a:prstGeom prst="rect">
            <a:avLst/>
          </a:prstGeom>
          <a:noFill/>
          <a:ln>
            <a:noFill/>
          </a:ln>
          <a:effectLst>
            <a:outerShdw blurRad="57150" rotWithShape="0" algn="bl" dir="5400000" dist="19050">
              <a:srgbClr val="000000">
                <a:alpha val="50000"/>
              </a:srgbClr>
            </a:outerShdw>
          </a:effectLst>
        </p:spPr>
      </p:pic>
      <p:sp>
        <p:nvSpPr>
          <p:cNvPr id="1288" name="Google Shape;1288;p85"/>
          <p:cNvSpPr/>
          <p:nvPr/>
        </p:nvSpPr>
        <p:spPr>
          <a:xfrm>
            <a:off x="207800" y="27423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&lt;variable Name&gt; = &lt;Value&gt;</a:t>
            </a:r>
            <a:endParaRPr sz="1600">
              <a:solidFill>
                <a:schemeClr val="dk1"/>
              </a:solidFill>
              <a:latin typeface="Consolas"/>
              <a:ea typeface="Consolas"/>
              <a:cs typeface="Consolas"/>
              <a:sym typeface="Consolas"/>
            </a:endParaRPr>
          </a:p>
        </p:txBody>
      </p:sp>
      <p:sp>
        <p:nvSpPr>
          <p:cNvPr id="1289" name="Google Shape;1289;p85"/>
          <p:cNvSpPr/>
          <p:nvPr/>
        </p:nvSpPr>
        <p:spPr>
          <a:xfrm>
            <a:off x="207800" y="3740675"/>
            <a:ext cx="3925200" cy="710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lnSpc>
                <a:spcPct val="100000"/>
              </a:lnSpc>
              <a:spcBef>
                <a:spcPts val="0"/>
              </a:spcBef>
              <a:spcAft>
                <a:spcPts val="0"/>
              </a:spcAft>
              <a:buNone/>
            </a:pPr>
            <a:r>
              <a:rPr b="1" lang="en" sz="2400">
                <a:solidFill>
                  <a:srgbClr val="B3B8C5"/>
                </a:solidFill>
                <a:latin typeface="Consolas"/>
                <a:ea typeface="Consolas"/>
                <a:cs typeface="Consolas"/>
                <a:sym typeface="Consolas"/>
              </a:rPr>
              <a:t>name </a:t>
            </a:r>
            <a:r>
              <a:rPr b="1" lang="en" sz="2400">
                <a:solidFill>
                  <a:srgbClr val="FF6600"/>
                </a:solidFill>
                <a:latin typeface="Consolas"/>
                <a:ea typeface="Consolas"/>
                <a:cs typeface="Consolas"/>
                <a:sym typeface="Consolas"/>
              </a:rPr>
              <a:t>=</a:t>
            </a:r>
            <a:r>
              <a:rPr b="1" lang="en" sz="2400">
                <a:solidFill>
                  <a:srgbClr val="B3B8C5"/>
                </a:solidFill>
                <a:latin typeface="Consolas"/>
                <a:ea typeface="Consolas"/>
                <a:cs typeface="Consolas"/>
                <a:sym typeface="Consolas"/>
              </a:rPr>
              <a:t> </a:t>
            </a:r>
            <a:r>
              <a:rPr b="1" lang="en" sz="2400">
                <a:solidFill>
                  <a:srgbClr val="A4BD00"/>
                </a:solidFill>
                <a:latin typeface="Consolas"/>
                <a:ea typeface="Consolas"/>
                <a:cs typeface="Consolas"/>
                <a:sym typeface="Consolas"/>
              </a:rPr>
              <a:t>"Mad Max"</a:t>
            </a:r>
            <a:endParaRPr sz="2400">
              <a:solidFill>
                <a:schemeClr val="dk1"/>
              </a:solidFill>
              <a:latin typeface="Consolas"/>
              <a:ea typeface="Consolas"/>
              <a:cs typeface="Consolas"/>
              <a:sym typeface="Consolas"/>
            </a:endParaRPr>
          </a:p>
        </p:txBody>
      </p:sp>
      <p:pic>
        <p:nvPicPr>
          <p:cNvPr id="1290" name="Google Shape;1290;p85"/>
          <p:cNvPicPr preferRelativeResize="0"/>
          <p:nvPr/>
        </p:nvPicPr>
        <p:blipFill>
          <a:blip r:embed="rId5">
            <a:alphaModFix/>
          </a:blip>
          <a:stretch>
            <a:fillRect/>
          </a:stretch>
        </p:blipFill>
        <p:spPr>
          <a:xfrm>
            <a:off x="1414975" y="1035174"/>
            <a:ext cx="1510845" cy="1461775"/>
          </a:xfrm>
          <a:prstGeom prst="rect">
            <a:avLst/>
          </a:prstGeom>
          <a:noFill/>
          <a:ln>
            <a:noFill/>
          </a:ln>
          <a:effectLst>
            <a:outerShdw blurRad="57150" rotWithShape="0" algn="bl" dir="5400000" dist="19050">
              <a:srgbClr val="000000">
                <a:alpha val="50000"/>
              </a:srgbClr>
            </a:outerShdw>
          </a:effectLst>
        </p:spPr>
      </p:pic>
      <p:sp>
        <p:nvSpPr>
          <p:cNvPr id="1291" name="Google Shape;1291;p85"/>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5" name="Shape 1295"/>
        <p:cNvGrpSpPr/>
        <p:nvPr/>
      </p:nvGrpSpPr>
      <p:grpSpPr>
        <a:xfrm>
          <a:off x="0" y="0"/>
          <a:ext cx="0" cy="0"/>
          <a:chOff x="0" y="0"/>
          <a:chExt cx="0" cy="0"/>
        </a:xfrm>
      </p:grpSpPr>
      <p:sp>
        <p:nvSpPr>
          <p:cNvPr id="1296" name="Google Shape;1296;p86"/>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Booleans</a:t>
            </a:r>
            <a:endParaRPr/>
          </a:p>
        </p:txBody>
      </p:sp>
      <p:pic>
        <p:nvPicPr>
          <p:cNvPr id="1297" name="Google Shape;1297;p86"/>
          <p:cNvPicPr preferRelativeResize="0"/>
          <p:nvPr/>
        </p:nvPicPr>
        <p:blipFill>
          <a:blip r:embed="rId3">
            <a:alphaModFix/>
          </a:blip>
          <a:stretch>
            <a:fillRect/>
          </a:stretch>
        </p:blipFill>
        <p:spPr>
          <a:xfrm>
            <a:off x="4228938" y="1183050"/>
            <a:ext cx="827470" cy="3662574"/>
          </a:xfrm>
          <a:prstGeom prst="rect">
            <a:avLst/>
          </a:prstGeom>
          <a:noFill/>
          <a:ln>
            <a:noFill/>
          </a:ln>
        </p:spPr>
      </p:pic>
      <p:sp>
        <p:nvSpPr>
          <p:cNvPr id="1298" name="Google Shape;1298;p86"/>
          <p:cNvSpPr/>
          <p:nvPr/>
        </p:nvSpPr>
        <p:spPr>
          <a:xfrm>
            <a:off x="4782100" y="2743200"/>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latin typeface="Consolas"/>
                <a:ea typeface="Consolas"/>
                <a:cs typeface="Consolas"/>
                <a:sym typeface="Consolas"/>
              </a:rPr>
              <a:t>var &lt;variable Name&gt; = true;</a:t>
            </a:r>
            <a:endParaRPr sz="1600">
              <a:solidFill>
                <a:schemeClr val="dk1"/>
              </a:solidFill>
              <a:latin typeface="Consolas"/>
              <a:ea typeface="Consolas"/>
              <a:cs typeface="Consolas"/>
              <a:sym typeface="Consolas"/>
            </a:endParaRPr>
          </a:p>
        </p:txBody>
      </p:sp>
      <p:sp>
        <p:nvSpPr>
          <p:cNvPr id="1299" name="Google Shape;1299;p86"/>
          <p:cNvSpPr/>
          <p:nvPr/>
        </p:nvSpPr>
        <p:spPr>
          <a:xfrm>
            <a:off x="4782100" y="3741550"/>
            <a:ext cx="3925200" cy="710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400">
                <a:solidFill>
                  <a:srgbClr val="827DB5"/>
                </a:solidFill>
                <a:latin typeface="Consolas"/>
                <a:ea typeface="Consolas"/>
                <a:cs typeface="Consolas"/>
                <a:sym typeface="Consolas"/>
              </a:rPr>
              <a:t>var</a:t>
            </a:r>
            <a:r>
              <a:rPr b="1" lang="en" sz="2400">
                <a:solidFill>
                  <a:srgbClr val="B3B8C5"/>
                </a:solidFill>
                <a:latin typeface="Consolas"/>
                <a:ea typeface="Consolas"/>
                <a:cs typeface="Consolas"/>
                <a:sym typeface="Consolas"/>
              </a:rPr>
              <a:t> </a:t>
            </a:r>
            <a:r>
              <a:rPr b="1" lang="en" sz="2400">
                <a:solidFill>
                  <a:srgbClr val="A8AEBD"/>
                </a:solidFill>
                <a:latin typeface="Consolas"/>
                <a:ea typeface="Consolas"/>
                <a:cs typeface="Consolas"/>
                <a:sym typeface="Consolas"/>
              </a:rPr>
              <a:t>satisfied</a:t>
            </a:r>
            <a:r>
              <a:rPr b="1" lang="en" sz="2400">
                <a:solidFill>
                  <a:srgbClr val="B3B8C5"/>
                </a:solidFill>
                <a:latin typeface="Consolas"/>
                <a:ea typeface="Consolas"/>
                <a:cs typeface="Consolas"/>
                <a:sym typeface="Consolas"/>
              </a:rPr>
              <a:t> </a:t>
            </a:r>
            <a:r>
              <a:rPr b="1" lang="en" sz="2400">
                <a:solidFill>
                  <a:srgbClr val="FF6600"/>
                </a:solidFill>
                <a:latin typeface="Consolas"/>
                <a:ea typeface="Consolas"/>
                <a:cs typeface="Consolas"/>
                <a:sym typeface="Consolas"/>
              </a:rPr>
              <a:t>=</a:t>
            </a:r>
            <a:r>
              <a:rPr b="1" lang="en" sz="2400">
                <a:solidFill>
                  <a:srgbClr val="B3B8C5"/>
                </a:solidFill>
                <a:latin typeface="Consolas"/>
                <a:ea typeface="Consolas"/>
                <a:cs typeface="Consolas"/>
                <a:sym typeface="Consolas"/>
              </a:rPr>
              <a:t> </a:t>
            </a:r>
            <a:r>
              <a:rPr b="1" lang="en" sz="2400">
                <a:solidFill>
                  <a:srgbClr val="E6B450"/>
                </a:solidFill>
                <a:latin typeface="Consolas"/>
                <a:ea typeface="Consolas"/>
                <a:cs typeface="Consolas"/>
                <a:sym typeface="Consolas"/>
              </a:rPr>
              <a:t>true</a:t>
            </a:r>
            <a:r>
              <a:rPr b="1" lang="en" sz="2400">
                <a:solidFill>
                  <a:srgbClr val="B3B3B3"/>
                </a:solidFill>
                <a:latin typeface="Consolas"/>
                <a:ea typeface="Consolas"/>
                <a:cs typeface="Consolas"/>
                <a:sym typeface="Consolas"/>
              </a:rPr>
              <a:t>;</a:t>
            </a:r>
            <a:endParaRPr sz="2400">
              <a:solidFill>
                <a:schemeClr val="dk1"/>
              </a:solidFill>
              <a:latin typeface="Consolas"/>
              <a:ea typeface="Consolas"/>
              <a:cs typeface="Consolas"/>
              <a:sym typeface="Consolas"/>
            </a:endParaRPr>
          </a:p>
        </p:txBody>
      </p:sp>
      <p:pic>
        <p:nvPicPr>
          <p:cNvPr id="1300" name="Google Shape;1300;p86"/>
          <p:cNvPicPr preferRelativeResize="0"/>
          <p:nvPr/>
        </p:nvPicPr>
        <p:blipFill>
          <a:blip r:embed="rId4">
            <a:alphaModFix/>
          </a:blip>
          <a:stretch>
            <a:fillRect/>
          </a:stretch>
        </p:blipFill>
        <p:spPr>
          <a:xfrm>
            <a:off x="6411825" y="1036045"/>
            <a:ext cx="1043526" cy="1461774"/>
          </a:xfrm>
          <a:prstGeom prst="rect">
            <a:avLst/>
          </a:prstGeom>
          <a:noFill/>
          <a:ln>
            <a:noFill/>
          </a:ln>
          <a:effectLst>
            <a:outerShdw blurRad="57150" rotWithShape="0" algn="bl" dir="5400000" dist="19050">
              <a:srgbClr val="000000">
                <a:alpha val="50000"/>
              </a:srgbClr>
            </a:outerShdw>
          </a:effectLst>
        </p:spPr>
      </p:pic>
      <p:sp>
        <p:nvSpPr>
          <p:cNvPr id="1301" name="Google Shape;1301;p86"/>
          <p:cNvSpPr/>
          <p:nvPr/>
        </p:nvSpPr>
        <p:spPr>
          <a:xfrm>
            <a:off x="207800" y="27423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&lt;variable Name&gt; = True</a:t>
            </a:r>
            <a:endParaRPr sz="1600">
              <a:solidFill>
                <a:schemeClr val="dk1"/>
              </a:solidFill>
              <a:latin typeface="Consolas"/>
              <a:ea typeface="Consolas"/>
              <a:cs typeface="Consolas"/>
              <a:sym typeface="Consolas"/>
            </a:endParaRPr>
          </a:p>
        </p:txBody>
      </p:sp>
      <p:sp>
        <p:nvSpPr>
          <p:cNvPr id="1302" name="Google Shape;1302;p86"/>
          <p:cNvSpPr/>
          <p:nvPr/>
        </p:nvSpPr>
        <p:spPr>
          <a:xfrm>
            <a:off x="207800" y="3740675"/>
            <a:ext cx="3925200" cy="710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b="1" lang="en" sz="2400">
                <a:solidFill>
                  <a:srgbClr val="B3B8C5"/>
                </a:solidFill>
                <a:latin typeface="Consolas"/>
                <a:ea typeface="Consolas"/>
                <a:cs typeface="Consolas"/>
                <a:sym typeface="Consolas"/>
              </a:rPr>
              <a:t>satisfied </a:t>
            </a:r>
            <a:r>
              <a:rPr b="1" lang="en" sz="2400">
                <a:solidFill>
                  <a:srgbClr val="FF6600"/>
                </a:solidFill>
                <a:latin typeface="Consolas"/>
                <a:ea typeface="Consolas"/>
                <a:cs typeface="Consolas"/>
                <a:sym typeface="Consolas"/>
              </a:rPr>
              <a:t>=</a:t>
            </a:r>
            <a:r>
              <a:rPr b="1" lang="en" sz="2400">
                <a:solidFill>
                  <a:srgbClr val="B3B8C5"/>
                </a:solidFill>
                <a:latin typeface="Consolas"/>
                <a:ea typeface="Consolas"/>
                <a:cs typeface="Consolas"/>
                <a:sym typeface="Consolas"/>
              </a:rPr>
              <a:t> </a:t>
            </a:r>
            <a:r>
              <a:rPr b="1" lang="en" sz="2400">
                <a:solidFill>
                  <a:srgbClr val="E6B450"/>
                </a:solidFill>
                <a:latin typeface="Consolas"/>
                <a:ea typeface="Consolas"/>
                <a:cs typeface="Consolas"/>
                <a:sym typeface="Consolas"/>
              </a:rPr>
              <a:t>True</a:t>
            </a:r>
            <a:endParaRPr b="1" sz="2400">
              <a:solidFill>
                <a:srgbClr val="B3B8C5"/>
              </a:solidFill>
              <a:latin typeface="Consolas"/>
              <a:ea typeface="Consolas"/>
              <a:cs typeface="Consolas"/>
              <a:sym typeface="Consolas"/>
            </a:endParaRPr>
          </a:p>
        </p:txBody>
      </p:sp>
      <p:pic>
        <p:nvPicPr>
          <p:cNvPr id="1303" name="Google Shape;1303;p86"/>
          <p:cNvPicPr preferRelativeResize="0"/>
          <p:nvPr/>
        </p:nvPicPr>
        <p:blipFill>
          <a:blip r:embed="rId5">
            <a:alphaModFix/>
          </a:blip>
          <a:stretch>
            <a:fillRect/>
          </a:stretch>
        </p:blipFill>
        <p:spPr>
          <a:xfrm>
            <a:off x="1414975" y="1035174"/>
            <a:ext cx="1510845" cy="1461775"/>
          </a:xfrm>
          <a:prstGeom prst="rect">
            <a:avLst/>
          </a:prstGeom>
          <a:noFill/>
          <a:ln>
            <a:noFill/>
          </a:ln>
          <a:effectLst>
            <a:outerShdw blurRad="57150" rotWithShape="0" algn="bl" dir="5400000" dist="19050">
              <a:srgbClr val="000000">
                <a:alpha val="50000"/>
              </a:srgbClr>
            </a:outerShdw>
          </a:effectLst>
        </p:spPr>
      </p:pic>
      <p:sp>
        <p:nvSpPr>
          <p:cNvPr id="1304" name="Google Shape;1304;p86"/>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8" name="Shape 1308"/>
        <p:cNvGrpSpPr/>
        <p:nvPr/>
      </p:nvGrpSpPr>
      <p:grpSpPr>
        <a:xfrm>
          <a:off x="0" y="0"/>
          <a:ext cx="0" cy="0"/>
          <a:chOff x="0" y="0"/>
          <a:chExt cx="0" cy="0"/>
        </a:xfrm>
      </p:grpSpPr>
      <p:sp>
        <p:nvSpPr>
          <p:cNvPr id="1309" name="Google Shape;1309;p87"/>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String template + Note:</a:t>
            </a:r>
            <a:endParaRPr/>
          </a:p>
        </p:txBody>
      </p:sp>
      <p:pic>
        <p:nvPicPr>
          <p:cNvPr id="1310" name="Google Shape;1310;p87"/>
          <p:cNvPicPr preferRelativeResize="0"/>
          <p:nvPr/>
        </p:nvPicPr>
        <p:blipFill>
          <a:blip r:embed="rId3">
            <a:alphaModFix/>
          </a:blip>
          <a:stretch>
            <a:fillRect/>
          </a:stretch>
        </p:blipFill>
        <p:spPr>
          <a:xfrm>
            <a:off x="4228938" y="1183050"/>
            <a:ext cx="827470" cy="3662574"/>
          </a:xfrm>
          <a:prstGeom prst="rect">
            <a:avLst/>
          </a:prstGeom>
          <a:noFill/>
          <a:ln>
            <a:noFill/>
          </a:ln>
        </p:spPr>
      </p:pic>
      <p:sp>
        <p:nvSpPr>
          <p:cNvPr id="1311" name="Google Shape;1311;p87"/>
          <p:cNvSpPr/>
          <p:nvPr/>
        </p:nvSpPr>
        <p:spPr>
          <a:xfrm>
            <a:off x="4782100" y="2743200"/>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latin typeface="Consolas"/>
                <a:ea typeface="Consolas"/>
                <a:cs typeface="Consolas"/>
                <a:sym typeface="Consolas"/>
              </a:rPr>
              <a:t>// JavaScript template literal</a:t>
            </a:r>
            <a:endParaRPr sz="1600">
              <a:solidFill>
                <a:schemeClr val="dk1"/>
              </a:solidFill>
              <a:latin typeface="Consolas"/>
              <a:ea typeface="Consolas"/>
              <a:cs typeface="Consolas"/>
              <a:sym typeface="Consolas"/>
            </a:endParaRPr>
          </a:p>
        </p:txBody>
      </p:sp>
      <p:sp>
        <p:nvSpPr>
          <p:cNvPr id="1312" name="Google Shape;1312;p87"/>
          <p:cNvSpPr/>
          <p:nvPr/>
        </p:nvSpPr>
        <p:spPr>
          <a:xfrm>
            <a:off x="4782100" y="3741550"/>
            <a:ext cx="3925200" cy="710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b="1" lang="en" sz="1700">
                <a:solidFill>
                  <a:srgbClr val="39BAE6"/>
                </a:solidFill>
                <a:latin typeface="Consolas"/>
                <a:ea typeface="Consolas"/>
                <a:cs typeface="Consolas"/>
                <a:sym typeface="Consolas"/>
              </a:rPr>
              <a:t>console</a:t>
            </a:r>
            <a:r>
              <a:rPr b="1" lang="en" sz="1700">
                <a:solidFill>
                  <a:srgbClr val="F29668"/>
                </a:solidFill>
                <a:latin typeface="Consolas"/>
                <a:ea typeface="Consolas"/>
                <a:cs typeface="Consolas"/>
                <a:sym typeface="Consolas"/>
              </a:rPr>
              <a:t>.</a:t>
            </a:r>
            <a:r>
              <a:rPr b="1" lang="en" sz="1700">
                <a:solidFill>
                  <a:srgbClr val="FF0066"/>
                </a:solidFill>
                <a:latin typeface="Consolas"/>
                <a:ea typeface="Consolas"/>
                <a:cs typeface="Consolas"/>
                <a:sym typeface="Consolas"/>
              </a:rPr>
              <a:t>log</a:t>
            </a:r>
            <a:r>
              <a:rPr b="1" lang="en" sz="1700">
                <a:solidFill>
                  <a:srgbClr val="B3B8C5"/>
                </a:solidFill>
                <a:latin typeface="Consolas"/>
                <a:ea typeface="Consolas"/>
                <a:cs typeface="Consolas"/>
                <a:sym typeface="Consolas"/>
              </a:rPr>
              <a:t>(</a:t>
            </a:r>
            <a:r>
              <a:rPr b="1" lang="en" sz="1700">
                <a:solidFill>
                  <a:srgbClr val="A4BD00"/>
                </a:solidFill>
                <a:latin typeface="Consolas"/>
                <a:ea typeface="Consolas"/>
                <a:cs typeface="Consolas"/>
                <a:sym typeface="Consolas"/>
              </a:rPr>
              <a:t>`Hello ${</a:t>
            </a:r>
            <a:r>
              <a:rPr b="1" lang="en" sz="1700">
                <a:solidFill>
                  <a:srgbClr val="A8AEBD"/>
                </a:solidFill>
                <a:latin typeface="Consolas"/>
                <a:ea typeface="Consolas"/>
                <a:cs typeface="Consolas"/>
                <a:sym typeface="Consolas"/>
              </a:rPr>
              <a:t>name</a:t>
            </a:r>
            <a:r>
              <a:rPr b="1" lang="en" sz="1700">
                <a:solidFill>
                  <a:srgbClr val="A4BD00"/>
                </a:solidFill>
                <a:latin typeface="Consolas"/>
                <a:ea typeface="Consolas"/>
                <a:cs typeface="Consolas"/>
                <a:sym typeface="Consolas"/>
              </a:rPr>
              <a:t>}!`</a:t>
            </a:r>
            <a:r>
              <a:rPr b="1" lang="en" sz="1700">
                <a:solidFill>
                  <a:srgbClr val="B3B8C5"/>
                </a:solidFill>
                <a:latin typeface="Consolas"/>
                <a:ea typeface="Consolas"/>
                <a:cs typeface="Consolas"/>
                <a:sym typeface="Consolas"/>
              </a:rPr>
              <a:t>)</a:t>
            </a:r>
            <a:r>
              <a:rPr b="1" lang="en" sz="1700">
                <a:solidFill>
                  <a:srgbClr val="B3B3B3"/>
                </a:solidFill>
                <a:latin typeface="Consolas"/>
                <a:ea typeface="Consolas"/>
                <a:cs typeface="Consolas"/>
                <a:sym typeface="Consolas"/>
              </a:rPr>
              <a:t>;</a:t>
            </a:r>
            <a:endParaRPr b="1" sz="2400">
              <a:solidFill>
                <a:srgbClr val="827DB5"/>
              </a:solidFill>
              <a:latin typeface="Consolas"/>
              <a:ea typeface="Consolas"/>
              <a:cs typeface="Consolas"/>
              <a:sym typeface="Consolas"/>
            </a:endParaRPr>
          </a:p>
        </p:txBody>
      </p:sp>
      <p:pic>
        <p:nvPicPr>
          <p:cNvPr id="1313" name="Google Shape;1313;p87"/>
          <p:cNvPicPr preferRelativeResize="0"/>
          <p:nvPr/>
        </p:nvPicPr>
        <p:blipFill>
          <a:blip r:embed="rId4">
            <a:alphaModFix/>
          </a:blip>
          <a:stretch>
            <a:fillRect/>
          </a:stretch>
        </p:blipFill>
        <p:spPr>
          <a:xfrm>
            <a:off x="6411825" y="1036045"/>
            <a:ext cx="1043526" cy="1461774"/>
          </a:xfrm>
          <a:prstGeom prst="rect">
            <a:avLst/>
          </a:prstGeom>
          <a:noFill/>
          <a:ln>
            <a:noFill/>
          </a:ln>
          <a:effectLst>
            <a:outerShdw blurRad="57150" rotWithShape="0" algn="bl" dir="5400000" dist="19050">
              <a:srgbClr val="000000">
                <a:alpha val="50000"/>
              </a:srgbClr>
            </a:outerShdw>
          </a:effectLst>
        </p:spPr>
      </p:pic>
      <p:sp>
        <p:nvSpPr>
          <p:cNvPr id="1314" name="Google Shape;1314;p87"/>
          <p:cNvSpPr/>
          <p:nvPr/>
        </p:nvSpPr>
        <p:spPr>
          <a:xfrm>
            <a:off x="207800" y="27423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 Python f-string</a:t>
            </a:r>
            <a:endParaRPr sz="1600">
              <a:solidFill>
                <a:schemeClr val="dk1"/>
              </a:solidFill>
              <a:latin typeface="Consolas"/>
              <a:ea typeface="Consolas"/>
              <a:cs typeface="Consolas"/>
              <a:sym typeface="Consolas"/>
            </a:endParaRPr>
          </a:p>
        </p:txBody>
      </p:sp>
      <p:sp>
        <p:nvSpPr>
          <p:cNvPr id="1315" name="Google Shape;1315;p87"/>
          <p:cNvSpPr/>
          <p:nvPr/>
        </p:nvSpPr>
        <p:spPr>
          <a:xfrm>
            <a:off x="207800" y="3740675"/>
            <a:ext cx="3925200" cy="710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b="1" lang="en" sz="1800">
                <a:solidFill>
                  <a:srgbClr val="FF0066"/>
                </a:solidFill>
                <a:latin typeface="Consolas"/>
                <a:ea typeface="Consolas"/>
                <a:cs typeface="Consolas"/>
                <a:sym typeface="Consolas"/>
              </a:rPr>
              <a:t>print</a:t>
            </a:r>
            <a:r>
              <a:rPr b="1" lang="en" sz="1800">
                <a:solidFill>
                  <a:srgbClr val="B3B8C5"/>
                </a:solidFill>
                <a:latin typeface="Consolas"/>
                <a:ea typeface="Consolas"/>
                <a:cs typeface="Consolas"/>
                <a:sym typeface="Consolas"/>
              </a:rPr>
              <a:t>(</a:t>
            </a:r>
            <a:r>
              <a:rPr b="1" lang="en" sz="1800">
                <a:solidFill>
                  <a:srgbClr val="827DB5"/>
                </a:solidFill>
                <a:latin typeface="Consolas"/>
                <a:ea typeface="Consolas"/>
                <a:cs typeface="Consolas"/>
                <a:sym typeface="Consolas"/>
              </a:rPr>
              <a:t>f</a:t>
            </a:r>
            <a:r>
              <a:rPr b="1" lang="en" sz="1800">
                <a:solidFill>
                  <a:srgbClr val="A4BD00"/>
                </a:solidFill>
                <a:latin typeface="Consolas"/>
                <a:ea typeface="Consolas"/>
                <a:cs typeface="Consolas"/>
                <a:sym typeface="Consolas"/>
              </a:rPr>
              <a:t>"Hello, </a:t>
            </a:r>
            <a:r>
              <a:rPr b="1" lang="en" sz="1800">
                <a:solidFill>
                  <a:srgbClr val="95E6CB"/>
                </a:solidFill>
                <a:latin typeface="Consolas"/>
                <a:ea typeface="Consolas"/>
                <a:cs typeface="Consolas"/>
                <a:sym typeface="Consolas"/>
              </a:rPr>
              <a:t>{</a:t>
            </a:r>
            <a:r>
              <a:rPr b="1" lang="en" sz="1800">
                <a:solidFill>
                  <a:srgbClr val="B3B8C5"/>
                </a:solidFill>
                <a:latin typeface="Consolas"/>
                <a:ea typeface="Consolas"/>
                <a:cs typeface="Consolas"/>
                <a:sym typeface="Consolas"/>
              </a:rPr>
              <a:t>name</a:t>
            </a:r>
            <a:r>
              <a:rPr b="1" lang="en" sz="1800">
                <a:solidFill>
                  <a:srgbClr val="95E6CB"/>
                </a:solidFill>
                <a:latin typeface="Consolas"/>
                <a:ea typeface="Consolas"/>
                <a:cs typeface="Consolas"/>
                <a:sym typeface="Consolas"/>
              </a:rPr>
              <a:t>}</a:t>
            </a:r>
            <a:r>
              <a:rPr b="1" lang="en" sz="1800">
                <a:solidFill>
                  <a:srgbClr val="A4BD00"/>
                </a:solidFill>
                <a:latin typeface="Consolas"/>
                <a:ea typeface="Consolas"/>
                <a:cs typeface="Consolas"/>
                <a:sym typeface="Consolas"/>
              </a:rPr>
              <a:t>!"</a:t>
            </a:r>
            <a:r>
              <a:rPr b="1" lang="en" sz="1800">
                <a:solidFill>
                  <a:srgbClr val="B3B8C5"/>
                </a:solidFill>
                <a:latin typeface="Consolas"/>
                <a:ea typeface="Consolas"/>
                <a:cs typeface="Consolas"/>
                <a:sym typeface="Consolas"/>
              </a:rPr>
              <a:t>)</a:t>
            </a:r>
            <a:endParaRPr b="1" sz="2400">
              <a:solidFill>
                <a:srgbClr val="B3B8C5"/>
              </a:solidFill>
              <a:latin typeface="Consolas"/>
              <a:ea typeface="Consolas"/>
              <a:cs typeface="Consolas"/>
              <a:sym typeface="Consolas"/>
            </a:endParaRPr>
          </a:p>
        </p:txBody>
      </p:sp>
      <p:pic>
        <p:nvPicPr>
          <p:cNvPr id="1316" name="Google Shape;1316;p87"/>
          <p:cNvPicPr preferRelativeResize="0"/>
          <p:nvPr/>
        </p:nvPicPr>
        <p:blipFill>
          <a:blip r:embed="rId5">
            <a:alphaModFix/>
          </a:blip>
          <a:stretch>
            <a:fillRect/>
          </a:stretch>
        </p:blipFill>
        <p:spPr>
          <a:xfrm>
            <a:off x="1414975" y="1035174"/>
            <a:ext cx="1510845" cy="1461775"/>
          </a:xfrm>
          <a:prstGeom prst="rect">
            <a:avLst/>
          </a:prstGeom>
          <a:noFill/>
          <a:ln>
            <a:noFill/>
          </a:ln>
          <a:effectLst>
            <a:outerShdw blurRad="57150" rotWithShape="0" algn="bl" dir="5400000" dist="19050">
              <a:srgbClr val="000000">
                <a:alpha val="50000"/>
              </a:srgbClr>
            </a:outerShdw>
          </a:effectLst>
        </p:spPr>
      </p:pic>
      <p:sp>
        <p:nvSpPr>
          <p:cNvPr id="1317" name="Google Shape;1317;p87"/>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1" name="Shape 1321"/>
        <p:cNvGrpSpPr/>
        <p:nvPr/>
      </p:nvGrpSpPr>
      <p:grpSpPr>
        <a:xfrm>
          <a:off x="0" y="0"/>
          <a:ext cx="0" cy="0"/>
          <a:chOff x="0" y="0"/>
          <a:chExt cx="0" cy="0"/>
        </a:xfrm>
      </p:grpSpPr>
      <p:sp>
        <p:nvSpPr>
          <p:cNvPr id="1322" name="Google Shape;1322;p88"/>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String Format Converted into Numeric Format</a:t>
            </a:r>
            <a:endParaRPr>
              <a:solidFill>
                <a:schemeClr val="dk1"/>
              </a:solidFill>
            </a:endParaRPr>
          </a:p>
        </p:txBody>
      </p:sp>
      <p:pic>
        <p:nvPicPr>
          <p:cNvPr id="1323" name="Google Shape;1323;p88"/>
          <p:cNvPicPr preferRelativeResize="0"/>
          <p:nvPr/>
        </p:nvPicPr>
        <p:blipFill>
          <a:blip r:embed="rId3">
            <a:alphaModFix/>
          </a:blip>
          <a:stretch>
            <a:fillRect/>
          </a:stretch>
        </p:blipFill>
        <p:spPr>
          <a:xfrm>
            <a:off x="4228938" y="1183050"/>
            <a:ext cx="827470" cy="3662574"/>
          </a:xfrm>
          <a:prstGeom prst="rect">
            <a:avLst/>
          </a:prstGeom>
          <a:noFill/>
          <a:ln>
            <a:noFill/>
          </a:ln>
        </p:spPr>
      </p:pic>
      <p:sp>
        <p:nvSpPr>
          <p:cNvPr id="1324" name="Google Shape;1324;p88"/>
          <p:cNvSpPr/>
          <p:nvPr/>
        </p:nvSpPr>
        <p:spPr>
          <a:xfrm>
            <a:off x="4782100" y="2743200"/>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latin typeface="Consolas"/>
                <a:ea typeface="Consolas"/>
                <a:cs typeface="Consolas"/>
                <a:sym typeface="Consolas"/>
              </a:rPr>
              <a:t>// parseInt() function</a:t>
            </a:r>
            <a:endParaRPr sz="1600">
              <a:solidFill>
                <a:schemeClr val="dk1"/>
              </a:solidFill>
              <a:latin typeface="Consolas"/>
              <a:ea typeface="Consolas"/>
              <a:cs typeface="Consolas"/>
              <a:sym typeface="Consolas"/>
            </a:endParaRPr>
          </a:p>
        </p:txBody>
      </p:sp>
      <p:sp>
        <p:nvSpPr>
          <p:cNvPr id="1325" name="Google Shape;1325;p88"/>
          <p:cNvSpPr/>
          <p:nvPr/>
        </p:nvSpPr>
        <p:spPr>
          <a:xfrm>
            <a:off x="4782100" y="3741550"/>
            <a:ext cx="3925200" cy="710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lnSpc>
                <a:spcPct val="115000"/>
              </a:lnSpc>
              <a:spcBef>
                <a:spcPts val="0"/>
              </a:spcBef>
              <a:spcAft>
                <a:spcPts val="0"/>
              </a:spcAft>
              <a:buNone/>
            </a:pPr>
            <a:r>
              <a:rPr b="1" lang="en" sz="1700">
                <a:solidFill>
                  <a:srgbClr val="827DB5"/>
                </a:solidFill>
                <a:latin typeface="Consolas"/>
                <a:ea typeface="Consolas"/>
                <a:cs typeface="Consolas"/>
                <a:sym typeface="Consolas"/>
              </a:rPr>
              <a:t>var</a:t>
            </a:r>
            <a:r>
              <a:rPr b="1" lang="en" sz="1700">
                <a:solidFill>
                  <a:srgbClr val="B3B8C5"/>
                </a:solidFill>
                <a:latin typeface="Consolas"/>
                <a:ea typeface="Consolas"/>
                <a:cs typeface="Consolas"/>
                <a:sym typeface="Consolas"/>
              </a:rPr>
              <a:t> </a:t>
            </a:r>
            <a:r>
              <a:rPr b="1" lang="en" sz="1700">
                <a:solidFill>
                  <a:srgbClr val="A8AEBD"/>
                </a:solidFill>
                <a:latin typeface="Consolas"/>
                <a:ea typeface="Consolas"/>
                <a:cs typeface="Consolas"/>
                <a:sym typeface="Consolas"/>
              </a:rPr>
              <a:t>weeklyWage</a:t>
            </a:r>
            <a:r>
              <a:rPr b="1" lang="en" sz="1700">
                <a:solidFill>
                  <a:srgbClr val="B3B8C5"/>
                </a:solidFill>
                <a:latin typeface="Consolas"/>
                <a:ea typeface="Consolas"/>
                <a:cs typeface="Consolas"/>
                <a:sym typeface="Consolas"/>
              </a:rPr>
              <a:t> </a:t>
            </a:r>
            <a:r>
              <a:rPr b="1" lang="en" sz="1700">
                <a:solidFill>
                  <a:srgbClr val="FF6600"/>
                </a:solidFill>
                <a:latin typeface="Consolas"/>
                <a:ea typeface="Consolas"/>
                <a:cs typeface="Consolas"/>
                <a:sym typeface="Consolas"/>
              </a:rPr>
              <a:t>=</a:t>
            </a:r>
            <a:r>
              <a:rPr b="1" lang="en" sz="1700">
                <a:solidFill>
                  <a:srgbClr val="B3B8C5"/>
                </a:solidFill>
                <a:latin typeface="Consolas"/>
                <a:ea typeface="Consolas"/>
                <a:cs typeface="Consolas"/>
                <a:sym typeface="Consolas"/>
              </a:rPr>
              <a:t> </a:t>
            </a:r>
            <a:r>
              <a:rPr b="1" lang="en" sz="1700">
                <a:solidFill>
                  <a:srgbClr val="A8AEBD"/>
                </a:solidFill>
                <a:latin typeface="Consolas"/>
                <a:ea typeface="Consolas"/>
                <a:cs typeface="Consolas"/>
                <a:sym typeface="Consolas"/>
              </a:rPr>
              <a:t>hourlyWage</a:t>
            </a:r>
            <a:r>
              <a:rPr b="1" lang="en" sz="1700">
                <a:solidFill>
                  <a:srgbClr val="B3B8C5"/>
                </a:solidFill>
                <a:latin typeface="Consolas"/>
                <a:ea typeface="Consolas"/>
                <a:cs typeface="Consolas"/>
                <a:sym typeface="Consolas"/>
              </a:rPr>
              <a:t> </a:t>
            </a:r>
            <a:r>
              <a:rPr b="1" lang="en" sz="1700">
                <a:solidFill>
                  <a:srgbClr val="FF6600"/>
                </a:solidFill>
                <a:latin typeface="Consolas"/>
                <a:ea typeface="Consolas"/>
                <a:cs typeface="Consolas"/>
                <a:sym typeface="Consolas"/>
              </a:rPr>
              <a:t>*</a:t>
            </a:r>
            <a:r>
              <a:rPr b="1" lang="en" sz="1700">
                <a:solidFill>
                  <a:srgbClr val="B3B8C5"/>
                </a:solidFill>
                <a:latin typeface="Consolas"/>
                <a:ea typeface="Consolas"/>
                <a:cs typeface="Consolas"/>
                <a:sym typeface="Consolas"/>
              </a:rPr>
              <a:t> </a:t>
            </a:r>
            <a:r>
              <a:rPr b="1" lang="en" sz="1700">
                <a:solidFill>
                  <a:srgbClr val="FF0066"/>
                </a:solidFill>
                <a:latin typeface="Consolas"/>
                <a:ea typeface="Consolas"/>
                <a:cs typeface="Consolas"/>
                <a:sym typeface="Consolas"/>
              </a:rPr>
              <a:t>parseInt</a:t>
            </a:r>
            <a:r>
              <a:rPr b="1" lang="en" sz="1700">
                <a:solidFill>
                  <a:srgbClr val="B3B8C5"/>
                </a:solidFill>
                <a:latin typeface="Consolas"/>
                <a:ea typeface="Consolas"/>
                <a:cs typeface="Consolas"/>
                <a:sym typeface="Consolas"/>
              </a:rPr>
              <a:t>(</a:t>
            </a:r>
            <a:r>
              <a:rPr b="1" lang="en" sz="1700">
                <a:solidFill>
                  <a:srgbClr val="A8AEBD"/>
                </a:solidFill>
                <a:latin typeface="Consolas"/>
                <a:ea typeface="Consolas"/>
                <a:cs typeface="Consolas"/>
                <a:sym typeface="Consolas"/>
              </a:rPr>
              <a:t>weeklyHours</a:t>
            </a:r>
            <a:r>
              <a:rPr b="1" lang="en" sz="1700">
                <a:solidFill>
                  <a:srgbClr val="B3B8C5"/>
                </a:solidFill>
                <a:latin typeface="Consolas"/>
                <a:ea typeface="Consolas"/>
                <a:cs typeface="Consolas"/>
                <a:sym typeface="Consolas"/>
              </a:rPr>
              <a:t>)</a:t>
            </a:r>
            <a:r>
              <a:rPr b="1" lang="en" sz="1700">
                <a:solidFill>
                  <a:srgbClr val="B3B3B3"/>
                </a:solidFill>
                <a:latin typeface="Consolas"/>
                <a:ea typeface="Consolas"/>
                <a:cs typeface="Consolas"/>
                <a:sym typeface="Consolas"/>
              </a:rPr>
              <a:t>;</a:t>
            </a:r>
            <a:endParaRPr b="1" sz="2400">
              <a:solidFill>
                <a:srgbClr val="827DB5"/>
              </a:solidFill>
              <a:latin typeface="Consolas"/>
              <a:ea typeface="Consolas"/>
              <a:cs typeface="Consolas"/>
              <a:sym typeface="Consolas"/>
            </a:endParaRPr>
          </a:p>
        </p:txBody>
      </p:sp>
      <p:pic>
        <p:nvPicPr>
          <p:cNvPr id="1326" name="Google Shape;1326;p88"/>
          <p:cNvPicPr preferRelativeResize="0"/>
          <p:nvPr/>
        </p:nvPicPr>
        <p:blipFill>
          <a:blip r:embed="rId4">
            <a:alphaModFix/>
          </a:blip>
          <a:stretch>
            <a:fillRect/>
          </a:stretch>
        </p:blipFill>
        <p:spPr>
          <a:xfrm>
            <a:off x="6411825" y="1036045"/>
            <a:ext cx="1043526" cy="1461774"/>
          </a:xfrm>
          <a:prstGeom prst="rect">
            <a:avLst/>
          </a:prstGeom>
          <a:noFill/>
          <a:ln>
            <a:noFill/>
          </a:ln>
          <a:effectLst>
            <a:outerShdw blurRad="57150" rotWithShape="0" algn="bl" dir="5400000" dist="19050">
              <a:srgbClr val="000000">
                <a:alpha val="50000"/>
              </a:srgbClr>
            </a:outerShdw>
          </a:effectLst>
        </p:spPr>
      </p:pic>
      <p:sp>
        <p:nvSpPr>
          <p:cNvPr id="1327" name="Google Shape;1327;p88"/>
          <p:cNvSpPr/>
          <p:nvPr/>
        </p:nvSpPr>
        <p:spPr>
          <a:xfrm>
            <a:off x="207800" y="27423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 int() function</a:t>
            </a:r>
            <a:endParaRPr sz="1600">
              <a:solidFill>
                <a:schemeClr val="dk1"/>
              </a:solidFill>
              <a:latin typeface="Consolas"/>
              <a:ea typeface="Consolas"/>
              <a:cs typeface="Consolas"/>
              <a:sym typeface="Consolas"/>
            </a:endParaRPr>
          </a:p>
        </p:txBody>
      </p:sp>
      <p:sp>
        <p:nvSpPr>
          <p:cNvPr id="1328" name="Google Shape;1328;p88"/>
          <p:cNvSpPr/>
          <p:nvPr/>
        </p:nvSpPr>
        <p:spPr>
          <a:xfrm>
            <a:off x="207800" y="3740675"/>
            <a:ext cx="3925200" cy="710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lnSpc>
                <a:spcPct val="115000"/>
              </a:lnSpc>
              <a:spcBef>
                <a:spcPts val="0"/>
              </a:spcBef>
              <a:spcAft>
                <a:spcPts val="0"/>
              </a:spcAft>
              <a:buNone/>
            </a:pPr>
            <a:r>
              <a:rPr b="1" lang="en" sz="1700">
                <a:solidFill>
                  <a:srgbClr val="B3B8C5"/>
                </a:solidFill>
                <a:latin typeface="Consolas"/>
                <a:ea typeface="Consolas"/>
                <a:cs typeface="Consolas"/>
                <a:sym typeface="Consolas"/>
              </a:rPr>
              <a:t>weekly_wage </a:t>
            </a:r>
            <a:r>
              <a:rPr b="1" lang="en" sz="1700">
                <a:solidFill>
                  <a:srgbClr val="FF6600"/>
                </a:solidFill>
                <a:latin typeface="Consolas"/>
                <a:ea typeface="Consolas"/>
                <a:cs typeface="Consolas"/>
                <a:sym typeface="Consolas"/>
              </a:rPr>
              <a:t>=</a:t>
            </a:r>
            <a:r>
              <a:rPr b="1" lang="en" sz="1700">
                <a:solidFill>
                  <a:srgbClr val="B3B8C5"/>
                </a:solidFill>
                <a:latin typeface="Consolas"/>
                <a:ea typeface="Consolas"/>
                <a:cs typeface="Consolas"/>
                <a:sym typeface="Consolas"/>
              </a:rPr>
              <a:t> hourly_wage </a:t>
            </a:r>
            <a:r>
              <a:rPr b="1" lang="en" sz="1700">
                <a:solidFill>
                  <a:srgbClr val="FF6600"/>
                </a:solidFill>
                <a:latin typeface="Consolas"/>
                <a:ea typeface="Consolas"/>
                <a:cs typeface="Consolas"/>
                <a:sym typeface="Consolas"/>
              </a:rPr>
              <a:t>*</a:t>
            </a:r>
            <a:r>
              <a:rPr b="1" lang="en" sz="1700">
                <a:solidFill>
                  <a:srgbClr val="B3B8C5"/>
                </a:solidFill>
                <a:latin typeface="Consolas"/>
                <a:ea typeface="Consolas"/>
                <a:cs typeface="Consolas"/>
                <a:sym typeface="Consolas"/>
              </a:rPr>
              <a:t> </a:t>
            </a:r>
            <a:r>
              <a:rPr b="1" lang="en" sz="1700">
                <a:solidFill>
                  <a:srgbClr val="39BAE6"/>
                </a:solidFill>
                <a:latin typeface="Consolas"/>
                <a:ea typeface="Consolas"/>
                <a:cs typeface="Consolas"/>
                <a:sym typeface="Consolas"/>
              </a:rPr>
              <a:t>int</a:t>
            </a:r>
            <a:r>
              <a:rPr b="1" lang="en" sz="1700">
                <a:solidFill>
                  <a:srgbClr val="B3B8C5"/>
                </a:solidFill>
                <a:latin typeface="Consolas"/>
                <a:ea typeface="Consolas"/>
                <a:cs typeface="Consolas"/>
                <a:sym typeface="Consolas"/>
              </a:rPr>
              <a:t>(weekly_hours)</a:t>
            </a:r>
            <a:endParaRPr b="1" sz="2400">
              <a:solidFill>
                <a:srgbClr val="B3B8C5"/>
              </a:solidFill>
              <a:latin typeface="Consolas"/>
              <a:ea typeface="Consolas"/>
              <a:cs typeface="Consolas"/>
              <a:sym typeface="Consolas"/>
            </a:endParaRPr>
          </a:p>
        </p:txBody>
      </p:sp>
      <p:pic>
        <p:nvPicPr>
          <p:cNvPr id="1329" name="Google Shape;1329;p88"/>
          <p:cNvPicPr preferRelativeResize="0"/>
          <p:nvPr/>
        </p:nvPicPr>
        <p:blipFill>
          <a:blip r:embed="rId5">
            <a:alphaModFix/>
          </a:blip>
          <a:stretch>
            <a:fillRect/>
          </a:stretch>
        </p:blipFill>
        <p:spPr>
          <a:xfrm>
            <a:off x="1414975" y="1035174"/>
            <a:ext cx="1510845" cy="1461775"/>
          </a:xfrm>
          <a:prstGeom prst="rect">
            <a:avLst/>
          </a:prstGeom>
          <a:noFill/>
          <a:ln>
            <a:noFill/>
          </a:ln>
          <a:effectLst>
            <a:outerShdw blurRad="57150" rotWithShape="0" algn="bl" dir="5400000" dist="19050">
              <a:srgbClr val="000000">
                <a:alpha val="50000"/>
              </a:srgbClr>
            </a:outerShdw>
          </a:effectLst>
        </p:spPr>
      </p:pic>
      <p:sp>
        <p:nvSpPr>
          <p:cNvPr id="1330" name="Google Shape;1330;p88"/>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89"/>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336" name="Google Shape;1336;p89"/>
          <p:cNvSpPr txBox="1"/>
          <p:nvPr>
            <p:ph type="title"/>
          </p:nvPr>
        </p:nvSpPr>
        <p:spPr>
          <a:xfrm>
            <a:off x="-101100" y="4408125"/>
            <a:ext cx="8970300" cy="537000"/>
          </a:xfrm>
          <a:prstGeom prst="rect">
            <a:avLst/>
          </a:prstGeom>
        </p:spPr>
        <p:txBody>
          <a:bodyPr anchorCtr="0" anchor="t" bIns="0" lIns="457200" spcFirstLastPara="1" rIns="274300" wrap="square" tIns="9125">
            <a:noAutofit/>
          </a:bodyPr>
          <a:lstStyle/>
          <a:p>
            <a:pPr indent="0" lvl="0" marL="0" rtl="0" algn="r">
              <a:spcBef>
                <a:spcPts val="0"/>
              </a:spcBef>
              <a:spcAft>
                <a:spcPts val="0"/>
              </a:spcAft>
              <a:buNone/>
            </a:pPr>
            <a:r>
              <a:rPr lang="en"/>
              <a:t>15 minutes</a:t>
            </a:r>
            <a:endParaRPr/>
          </a:p>
        </p:txBody>
      </p:sp>
      <p:sp>
        <p:nvSpPr>
          <p:cNvPr id="1337" name="Google Shape;1337;p89"/>
          <p:cNvSpPr txBox="1"/>
          <p:nvPr>
            <p:ph idx="2" type="title"/>
          </p:nvPr>
        </p:nvSpPr>
        <p:spPr>
          <a:xfrm>
            <a:off x="274325" y="2619925"/>
            <a:ext cx="8595300" cy="537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From Python to JavaScript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1" name="Shape 1341"/>
        <p:cNvGrpSpPr/>
        <p:nvPr/>
      </p:nvGrpSpPr>
      <p:grpSpPr>
        <a:xfrm>
          <a:off x="0" y="0"/>
          <a:ext cx="0" cy="0"/>
          <a:chOff x="0" y="0"/>
          <a:chExt cx="0" cy="0"/>
        </a:xfrm>
      </p:grpSpPr>
      <p:sp>
        <p:nvSpPr>
          <p:cNvPr id="1342" name="Google Shape;1342;p90"/>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Conditionals with Comparison Operators (== vs ===)</a:t>
            </a:r>
            <a:endParaRPr/>
          </a:p>
        </p:txBody>
      </p:sp>
      <p:pic>
        <p:nvPicPr>
          <p:cNvPr id="1343" name="Google Shape;1343;p90"/>
          <p:cNvPicPr preferRelativeResize="0"/>
          <p:nvPr/>
        </p:nvPicPr>
        <p:blipFill>
          <a:blip r:embed="rId3">
            <a:alphaModFix/>
          </a:blip>
          <a:stretch>
            <a:fillRect/>
          </a:stretch>
        </p:blipFill>
        <p:spPr>
          <a:xfrm>
            <a:off x="4228938" y="1183050"/>
            <a:ext cx="827470" cy="3662574"/>
          </a:xfrm>
          <a:prstGeom prst="rect">
            <a:avLst/>
          </a:prstGeom>
          <a:noFill/>
          <a:ln>
            <a:noFill/>
          </a:ln>
        </p:spPr>
      </p:pic>
      <p:sp>
        <p:nvSpPr>
          <p:cNvPr id="1344" name="Google Shape;1344;p90"/>
          <p:cNvSpPr/>
          <p:nvPr/>
        </p:nvSpPr>
        <p:spPr>
          <a:xfrm>
            <a:off x="284000" y="25899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500">
                <a:solidFill>
                  <a:schemeClr val="dk1"/>
                </a:solidFill>
                <a:latin typeface="Consolas"/>
                <a:ea typeface="Consolas"/>
                <a:cs typeface="Consolas"/>
                <a:sym typeface="Consolas"/>
              </a:rPr>
              <a:t># Use whitespace with indentation</a:t>
            </a:r>
            <a:endParaRPr sz="1500">
              <a:solidFill>
                <a:schemeClr val="dk1"/>
              </a:solidFill>
              <a:latin typeface="Consolas"/>
              <a:ea typeface="Consolas"/>
              <a:cs typeface="Consolas"/>
              <a:sym typeface="Consolas"/>
            </a:endParaRPr>
          </a:p>
        </p:txBody>
      </p:sp>
      <p:sp>
        <p:nvSpPr>
          <p:cNvPr id="1345" name="Google Shape;1345;p90"/>
          <p:cNvSpPr/>
          <p:nvPr/>
        </p:nvSpPr>
        <p:spPr>
          <a:xfrm>
            <a:off x="284000" y="3588275"/>
            <a:ext cx="3925200" cy="10188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lnSpc>
                <a:spcPct val="115000"/>
              </a:lnSpc>
              <a:spcBef>
                <a:spcPts val="0"/>
              </a:spcBef>
              <a:spcAft>
                <a:spcPts val="0"/>
              </a:spcAft>
              <a:buNone/>
            </a:pPr>
            <a:r>
              <a:rPr b="1" lang="en" sz="1500">
                <a:solidFill>
                  <a:srgbClr val="827DB5"/>
                </a:solidFill>
                <a:latin typeface="Courier New"/>
                <a:ea typeface="Courier New"/>
                <a:cs typeface="Courier New"/>
                <a:sym typeface="Courier New"/>
              </a:rPr>
              <a:t>if</a:t>
            </a:r>
            <a:r>
              <a:rPr b="1" lang="en" sz="1500">
                <a:solidFill>
                  <a:srgbClr val="B3B8C5"/>
                </a:solidFill>
                <a:latin typeface="Courier New"/>
                <a:ea typeface="Courier New"/>
                <a:cs typeface="Courier New"/>
                <a:sym typeface="Courier New"/>
              </a:rPr>
              <a:t> x </a:t>
            </a:r>
            <a:r>
              <a:rPr b="1" lang="en" sz="1500">
                <a:solidFill>
                  <a:srgbClr val="FF6600"/>
                </a:solidFill>
                <a:latin typeface="Courier New"/>
                <a:ea typeface="Courier New"/>
                <a:cs typeface="Courier New"/>
                <a:sym typeface="Courier New"/>
              </a:rPr>
              <a:t>==</a:t>
            </a:r>
            <a:r>
              <a:rPr b="1" lang="en" sz="1500">
                <a:solidFill>
                  <a:srgbClr val="B3B8C5"/>
                </a:solidFill>
                <a:latin typeface="Courier New"/>
                <a:ea typeface="Courier New"/>
                <a:cs typeface="Courier New"/>
                <a:sym typeface="Courier New"/>
              </a:rPr>
              <a:t> </a:t>
            </a:r>
            <a:r>
              <a:rPr b="1" lang="en" sz="1500">
                <a:solidFill>
                  <a:srgbClr val="E6E600"/>
                </a:solidFill>
                <a:latin typeface="Courier New"/>
                <a:ea typeface="Courier New"/>
                <a:cs typeface="Courier New"/>
                <a:sym typeface="Courier New"/>
              </a:rPr>
              <a:t>1</a:t>
            </a:r>
            <a:r>
              <a:rPr b="1" lang="en" sz="1500">
                <a:solidFill>
                  <a:srgbClr val="B3B3B3"/>
                </a:solidFill>
                <a:latin typeface="Courier New"/>
                <a:ea typeface="Courier New"/>
                <a:cs typeface="Courier New"/>
                <a:sym typeface="Courier New"/>
              </a:rPr>
              <a:t>:</a:t>
            </a:r>
            <a:endParaRPr b="1" sz="1500">
              <a:solidFill>
                <a:srgbClr val="B3B3B3"/>
              </a:solidFill>
              <a:latin typeface="Courier New"/>
              <a:ea typeface="Courier New"/>
              <a:cs typeface="Courier New"/>
              <a:sym typeface="Courier New"/>
            </a:endParaRPr>
          </a:p>
          <a:p>
            <a:pPr indent="0" lvl="0" marL="0" rtl="0" algn="l">
              <a:lnSpc>
                <a:spcPct val="115000"/>
              </a:lnSpc>
              <a:spcBef>
                <a:spcPts val="0"/>
              </a:spcBef>
              <a:spcAft>
                <a:spcPts val="0"/>
              </a:spcAft>
              <a:buNone/>
            </a:pPr>
            <a:r>
              <a:rPr b="1" lang="en" sz="1500">
                <a:solidFill>
                  <a:srgbClr val="B3B8C5"/>
                </a:solidFill>
                <a:latin typeface="Courier New"/>
                <a:ea typeface="Courier New"/>
                <a:cs typeface="Courier New"/>
                <a:sym typeface="Courier New"/>
              </a:rPr>
              <a:t>   </a:t>
            </a:r>
            <a:r>
              <a:rPr b="1" lang="en" sz="1500">
                <a:solidFill>
                  <a:srgbClr val="FF0066"/>
                </a:solidFill>
                <a:latin typeface="Courier New"/>
                <a:ea typeface="Courier New"/>
                <a:cs typeface="Courier New"/>
                <a:sym typeface="Courier New"/>
              </a:rPr>
              <a:t>print</a:t>
            </a:r>
            <a:r>
              <a:rPr b="1" lang="en" sz="1500">
                <a:solidFill>
                  <a:srgbClr val="B3B8C5"/>
                </a:solidFill>
                <a:latin typeface="Courier New"/>
                <a:ea typeface="Courier New"/>
                <a:cs typeface="Courier New"/>
                <a:sym typeface="Courier New"/>
              </a:rPr>
              <a:t>(</a:t>
            </a:r>
            <a:r>
              <a:rPr b="1" lang="en" sz="1500">
                <a:solidFill>
                  <a:srgbClr val="A4BD00"/>
                </a:solidFill>
                <a:latin typeface="Courier New"/>
                <a:ea typeface="Courier New"/>
                <a:cs typeface="Courier New"/>
                <a:sym typeface="Courier New"/>
              </a:rPr>
              <a:t>"x is equal to 1"</a:t>
            </a:r>
            <a:r>
              <a:rPr b="1" lang="en" sz="1500">
                <a:solidFill>
                  <a:srgbClr val="B3B8C5"/>
                </a:solidFill>
                <a:highlight>
                  <a:srgbClr val="151515"/>
                </a:highlight>
                <a:latin typeface="Courier New"/>
                <a:ea typeface="Courier New"/>
                <a:cs typeface="Courier New"/>
                <a:sym typeface="Courier New"/>
              </a:rPr>
              <a:t>)</a:t>
            </a:r>
            <a:endParaRPr b="1" sz="1700">
              <a:solidFill>
                <a:srgbClr val="B3B8C5"/>
              </a:solidFill>
              <a:latin typeface="Consolas"/>
              <a:ea typeface="Consolas"/>
              <a:cs typeface="Consolas"/>
              <a:sym typeface="Consolas"/>
            </a:endParaRPr>
          </a:p>
        </p:txBody>
      </p:sp>
      <p:pic>
        <p:nvPicPr>
          <p:cNvPr id="1346" name="Google Shape;1346;p90"/>
          <p:cNvPicPr preferRelativeResize="0"/>
          <p:nvPr/>
        </p:nvPicPr>
        <p:blipFill>
          <a:blip r:embed="rId4">
            <a:alphaModFix/>
          </a:blip>
          <a:stretch>
            <a:fillRect/>
          </a:stretch>
        </p:blipFill>
        <p:spPr>
          <a:xfrm>
            <a:off x="1491175" y="882774"/>
            <a:ext cx="1510845" cy="1461775"/>
          </a:xfrm>
          <a:prstGeom prst="rect">
            <a:avLst/>
          </a:prstGeom>
          <a:noFill/>
          <a:ln>
            <a:noFill/>
          </a:ln>
          <a:effectLst>
            <a:outerShdw blurRad="57150" rotWithShape="0" algn="bl" dir="5400000" dist="19050">
              <a:srgbClr val="000000">
                <a:alpha val="50000"/>
              </a:srgbClr>
            </a:outerShdw>
          </a:effectLst>
        </p:spPr>
      </p:pic>
      <p:sp>
        <p:nvSpPr>
          <p:cNvPr id="1347" name="Google Shape;1347;p90"/>
          <p:cNvSpPr/>
          <p:nvPr/>
        </p:nvSpPr>
        <p:spPr>
          <a:xfrm>
            <a:off x="4817275" y="25899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latin typeface="Consolas"/>
                <a:ea typeface="Consolas"/>
                <a:cs typeface="Consolas"/>
                <a:sym typeface="Consolas"/>
              </a:rPr>
              <a:t>// Use curly brackets </a:t>
            </a:r>
            <a:endParaRPr sz="1600">
              <a:solidFill>
                <a:schemeClr val="dk1"/>
              </a:solidFill>
              <a:latin typeface="Consolas"/>
              <a:ea typeface="Consolas"/>
              <a:cs typeface="Consolas"/>
              <a:sym typeface="Consolas"/>
            </a:endParaRPr>
          </a:p>
        </p:txBody>
      </p:sp>
      <p:sp>
        <p:nvSpPr>
          <p:cNvPr id="1348" name="Google Shape;1348;p90"/>
          <p:cNvSpPr/>
          <p:nvPr/>
        </p:nvSpPr>
        <p:spPr>
          <a:xfrm>
            <a:off x="4817275" y="3588275"/>
            <a:ext cx="3925200" cy="10950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lnSpc>
                <a:spcPct val="115000"/>
              </a:lnSpc>
              <a:spcBef>
                <a:spcPts val="0"/>
              </a:spcBef>
              <a:spcAft>
                <a:spcPts val="0"/>
              </a:spcAft>
              <a:buNone/>
            </a:pPr>
            <a:r>
              <a:rPr b="1" lang="en" sz="1500">
                <a:solidFill>
                  <a:srgbClr val="827DB5"/>
                </a:solidFill>
                <a:latin typeface="Consolas"/>
                <a:ea typeface="Consolas"/>
                <a:cs typeface="Consolas"/>
                <a:sym typeface="Consolas"/>
              </a:rPr>
              <a:t>if</a:t>
            </a:r>
            <a:r>
              <a:rPr b="1" lang="en" sz="1500">
                <a:solidFill>
                  <a:srgbClr val="B3B8C5"/>
                </a:solidFill>
                <a:latin typeface="Consolas"/>
                <a:ea typeface="Consolas"/>
                <a:cs typeface="Consolas"/>
                <a:sym typeface="Consolas"/>
              </a:rPr>
              <a:t> (</a:t>
            </a:r>
            <a:r>
              <a:rPr b="1" lang="en" sz="1500">
                <a:solidFill>
                  <a:srgbClr val="A8AEBD"/>
                </a:solidFill>
                <a:latin typeface="Consolas"/>
                <a:ea typeface="Consolas"/>
                <a:cs typeface="Consolas"/>
                <a:sym typeface="Consolas"/>
              </a:rPr>
              <a:t>x</a:t>
            </a:r>
            <a:r>
              <a:rPr b="1" lang="en" sz="1500">
                <a:solidFill>
                  <a:srgbClr val="B3B8C5"/>
                </a:solidFill>
                <a:latin typeface="Consolas"/>
                <a:ea typeface="Consolas"/>
                <a:cs typeface="Consolas"/>
                <a:sym typeface="Consolas"/>
              </a:rPr>
              <a:t> </a:t>
            </a:r>
            <a:r>
              <a:rPr b="1" lang="en" sz="1500">
                <a:solidFill>
                  <a:srgbClr val="FF6600"/>
                </a:solidFill>
                <a:latin typeface="Consolas"/>
                <a:ea typeface="Consolas"/>
                <a:cs typeface="Consolas"/>
                <a:sym typeface="Consolas"/>
              </a:rPr>
              <a:t>===</a:t>
            </a:r>
            <a:r>
              <a:rPr b="1" lang="en" sz="1500">
                <a:solidFill>
                  <a:srgbClr val="B3B8C5"/>
                </a:solidFill>
                <a:latin typeface="Consolas"/>
                <a:ea typeface="Consolas"/>
                <a:cs typeface="Consolas"/>
                <a:sym typeface="Consolas"/>
              </a:rPr>
              <a:t> </a:t>
            </a:r>
            <a:r>
              <a:rPr b="1" lang="en" sz="1500">
                <a:solidFill>
                  <a:srgbClr val="E6E600"/>
                </a:solidFill>
                <a:latin typeface="Consolas"/>
                <a:ea typeface="Consolas"/>
                <a:cs typeface="Consolas"/>
                <a:sym typeface="Consolas"/>
              </a:rPr>
              <a:t>1</a:t>
            </a:r>
            <a:r>
              <a:rPr b="1" lang="en" sz="1500">
                <a:solidFill>
                  <a:srgbClr val="B3B8C5"/>
                </a:solidFill>
                <a:latin typeface="Consolas"/>
                <a:ea typeface="Consolas"/>
                <a:cs typeface="Consolas"/>
                <a:sym typeface="Consolas"/>
              </a:rPr>
              <a:t>) {</a:t>
            </a:r>
            <a:endParaRPr b="1" sz="1500">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sz="1500">
                <a:solidFill>
                  <a:srgbClr val="B3B8C5"/>
                </a:solidFill>
                <a:latin typeface="Consolas"/>
                <a:ea typeface="Consolas"/>
                <a:cs typeface="Consolas"/>
                <a:sym typeface="Consolas"/>
              </a:rPr>
              <a:t> </a:t>
            </a:r>
            <a:r>
              <a:rPr b="1" lang="en" sz="1500">
                <a:solidFill>
                  <a:srgbClr val="39BAE6"/>
                </a:solidFill>
                <a:latin typeface="Consolas"/>
                <a:ea typeface="Consolas"/>
                <a:cs typeface="Consolas"/>
                <a:sym typeface="Consolas"/>
              </a:rPr>
              <a:t>console</a:t>
            </a:r>
            <a:r>
              <a:rPr b="1" lang="en" sz="1500">
                <a:solidFill>
                  <a:srgbClr val="F29668"/>
                </a:solidFill>
                <a:latin typeface="Consolas"/>
                <a:ea typeface="Consolas"/>
                <a:cs typeface="Consolas"/>
                <a:sym typeface="Consolas"/>
              </a:rPr>
              <a:t>.</a:t>
            </a:r>
            <a:r>
              <a:rPr b="1" lang="en" sz="1500">
                <a:solidFill>
                  <a:srgbClr val="FF0066"/>
                </a:solidFill>
                <a:latin typeface="Consolas"/>
                <a:ea typeface="Consolas"/>
                <a:cs typeface="Consolas"/>
                <a:sym typeface="Consolas"/>
              </a:rPr>
              <a:t>log</a:t>
            </a:r>
            <a:r>
              <a:rPr b="1" lang="en" sz="1500">
                <a:solidFill>
                  <a:srgbClr val="B3B8C5"/>
                </a:solidFill>
                <a:latin typeface="Consolas"/>
                <a:ea typeface="Consolas"/>
                <a:cs typeface="Consolas"/>
                <a:sym typeface="Consolas"/>
              </a:rPr>
              <a:t>(</a:t>
            </a:r>
            <a:r>
              <a:rPr b="1" lang="en" sz="1500">
                <a:solidFill>
                  <a:srgbClr val="A4BD00"/>
                </a:solidFill>
                <a:latin typeface="Consolas"/>
                <a:ea typeface="Consolas"/>
                <a:cs typeface="Consolas"/>
                <a:sym typeface="Consolas"/>
              </a:rPr>
              <a:t>"x is equal to 1"</a:t>
            </a:r>
            <a:r>
              <a:rPr b="1" lang="en" sz="1500">
                <a:solidFill>
                  <a:srgbClr val="B3B8C5"/>
                </a:solidFill>
                <a:latin typeface="Consolas"/>
                <a:ea typeface="Consolas"/>
                <a:cs typeface="Consolas"/>
                <a:sym typeface="Consolas"/>
              </a:rPr>
              <a:t>)</a:t>
            </a:r>
            <a:r>
              <a:rPr b="1" lang="en" sz="1500">
                <a:solidFill>
                  <a:srgbClr val="B3B3B3"/>
                </a:solidFill>
                <a:latin typeface="Consolas"/>
                <a:ea typeface="Consolas"/>
                <a:cs typeface="Consolas"/>
                <a:sym typeface="Consolas"/>
              </a:rPr>
              <a:t>;</a:t>
            </a:r>
            <a:endParaRPr b="1" sz="15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1500">
                <a:solidFill>
                  <a:srgbClr val="B3B8C5"/>
                </a:solidFill>
                <a:latin typeface="Consolas"/>
                <a:ea typeface="Consolas"/>
                <a:cs typeface="Consolas"/>
                <a:sym typeface="Consolas"/>
              </a:rPr>
              <a:t>}</a:t>
            </a:r>
            <a:endParaRPr b="1" sz="1700">
              <a:solidFill>
                <a:srgbClr val="827DB5"/>
              </a:solidFill>
              <a:latin typeface="Consolas"/>
              <a:ea typeface="Consolas"/>
              <a:cs typeface="Consolas"/>
              <a:sym typeface="Consolas"/>
            </a:endParaRPr>
          </a:p>
        </p:txBody>
      </p:sp>
      <p:pic>
        <p:nvPicPr>
          <p:cNvPr id="1349" name="Google Shape;1349;p90"/>
          <p:cNvPicPr preferRelativeResize="0"/>
          <p:nvPr/>
        </p:nvPicPr>
        <p:blipFill>
          <a:blip r:embed="rId5">
            <a:alphaModFix/>
          </a:blip>
          <a:stretch>
            <a:fillRect/>
          </a:stretch>
        </p:blipFill>
        <p:spPr>
          <a:xfrm>
            <a:off x="6447000" y="882770"/>
            <a:ext cx="1043526" cy="1461774"/>
          </a:xfrm>
          <a:prstGeom prst="rect">
            <a:avLst/>
          </a:prstGeom>
          <a:noFill/>
          <a:ln>
            <a:noFill/>
          </a:ln>
          <a:effectLst>
            <a:outerShdw blurRad="57150" rotWithShape="0" algn="bl" dir="5400000" dist="19050">
              <a:srgbClr val="000000">
                <a:alpha val="50000"/>
              </a:srgbClr>
            </a:outerShdw>
          </a:effectLst>
        </p:spPr>
      </p:pic>
      <p:sp>
        <p:nvSpPr>
          <p:cNvPr id="1350" name="Google Shape;1350;p90"/>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4" name="Shape 1354"/>
        <p:cNvGrpSpPr/>
        <p:nvPr/>
      </p:nvGrpSpPr>
      <p:grpSpPr>
        <a:xfrm>
          <a:off x="0" y="0"/>
          <a:ext cx="0" cy="0"/>
          <a:chOff x="0" y="0"/>
          <a:chExt cx="0" cy="0"/>
        </a:xfrm>
      </p:grpSpPr>
      <p:sp>
        <p:nvSpPr>
          <p:cNvPr id="1355" name="Google Shape;1355;p91"/>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Conditional with Logical Operators: and</a:t>
            </a:r>
            <a:endParaRPr/>
          </a:p>
        </p:txBody>
      </p:sp>
      <p:pic>
        <p:nvPicPr>
          <p:cNvPr id="1356" name="Google Shape;1356;p91"/>
          <p:cNvPicPr preferRelativeResize="0"/>
          <p:nvPr/>
        </p:nvPicPr>
        <p:blipFill>
          <a:blip r:embed="rId3">
            <a:alphaModFix/>
          </a:blip>
          <a:stretch>
            <a:fillRect/>
          </a:stretch>
        </p:blipFill>
        <p:spPr>
          <a:xfrm>
            <a:off x="4228938" y="1183050"/>
            <a:ext cx="827470" cy="3662574"/>
          </a:xfrm>
          <a:prstGeom prst="rect">
            <a:avLst/>
          </a:prstGeom>
          <a:noFill/>
          <a:ln>
            <a:noFill/>
          </a:ln>
        </p:spPr>
      </p:pic>
      <p:sp>
        <p:nvSpPr>
          <p:cNvPr id="1357" name="Google Shape;1357;p91"/>
          <p:cNvSpPr/>
          <p:nvPr/>
        </p:nvSpPr>
        <p:spPr>
          <a:xfrm>
            <a:off x="284000" y="25899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 and</a:t>
            </a:r>
            <a:r>
              <a:rPr lang="en" sz="1600">
                <a:solidFill>
                  <a:schemeClr val="dk1"/>
                </a:solidFill>
                <a:latin typeface="Consolas"/>
                <a:ea typeface="Consolas"/>
                <a:cs typeface="Consolas"/>
                <a:sym typeface="Consolas"/>
              </a:rPr>
              <a:t> </a:t>
            </a:r>
            <a:endParaRPr sz="1600">
              <a:solidFill>
                <a:schemeClr val="dk1"/>
              </a:solidFill>
              <a:latin typeface="Consolas"/>
              <a:ea typeface="Consolas"/>
              <a:cs typeface="Consolas"/>
              <a:sym typeface="Consolas"/>
            </a:endParaRPr>
          </a:p>
        </p:txBody>
      </p:sp>
      <p:sp>
        <p:nvSpPr>
          <p:cNvPr id="1358" name="Google Shape;1358;p91"/>
          <p:cNvSpPr/>
          <p:nvPr/>
        </p:nvSpPr>
        <p:spPr>
          <a:xfrm>
            <a:off x="284000" y="3468575"/>
            <a:ext cx="3925200" cy="13026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600">
                <a:solidFill>
                  <a:srgbClr val="827DB5"/>
                </a:solidFill>
                <a:latin typeface="Courier New"/>
                <a:ea typeface="Courier New"/>
                <a:cs typeface="Courier New"/>
                <a:sym typeface="Courier New"/>
              </a:rPr>
              <a:t>if</a:t>
            </a:r>
            <a:r>
              <a:rPr b="1" lang="en" sz="1600">
                <a:solidFill>
                  <a:srgbClr val="B3B8C5"/>
                </a:solidFill>
                <a:latin typeface="Courier New"/>
                <a:ea typeface="Courier New"/>
                <a:cs typeface="Courier New"/>
                <a:sym typeface="Courier New"/>
              </a:rPr>
              <a:t> x </a:t>
            </a:r>
            <a:r>
              <a:rPr b="1" lang="en" sz="1600">
                <a:solidFill>
                  <a:srgbClr val="FF6600"/>
                </a:solidFill>
                <a:latin typeface="Courier New"/>
                <a:ea typeface="Courier New"/>
                <a:cs typeface="Courier New"/>
                <a:sym typeface="Courier New"/>
              </a:rPr>
              <a:t>==</a:t>
            </a:r>
            <a:r>
              <a:rPr b="1" lang="en" sz="1600">
                <a:solidFill>
                  <a:srgbClr val="B3B8C5"/>
                </a:solidFill>
                <a:latin typeface="Courier New"/>
                <a:ea typeface="Courier New"/>
                <a:cs typeface="Courier New"/>
                <a:sym typeface="Courier New"/>
              </a:rPr>
              <a:t> </a:t>
            </a:r>
            <a:r>
              <a:rPr b="1" lang="en" sz="1600">
                <a:solidFill>
                  <a:srgbClr val="E6E600"/>
                </a:solidFill>
                <a:latin typeface="Courier New"/>
                <a:ea typeface="Courier New"/>
                <a:cs typeface="Courier New"/>
                <a:sym typeface="Courier New"/>
              </a:rPr>
              <a:t>1</a:t>
            </a:r>
            <a:r>
              <a:rPr b="1" lang="en" sz="1600">
                <a:solidFill>
                  <a:srgbClr val="B3B8C5"/>
                </a:solidFill>
                <a:latin typeface="Courier New"/>
                <a:ea typeface="Courier New"/>
                <a:cs typeface="Courier New"/>
                <a:sym typeface="Courier New"/>
              </a:rPr>
              <a:t> </a:t>
            </a:r>
            <a:r>
              <a:rPr b="1" lang="en" sz="1600">
                <a:solidFill>
                  <a:srgbClr val="FF6600"/>
                </a:solidFill>
                <a:latin typeface="Courier New"/>
                <a:ea typeface="Courier New"/>
                <a:cs typeface="Courier New"/>
                <a:sym typeface="Courier New"/>
              </a:rPr>
              <a:t>and</a:t>
            </a:r>
            <a:r>
              <a:rPr b="1" lang="en" sz="1600">
                <a:solidFill>
                  <a:srgbClr val="B3B8C5"/>
                </a:solidFill>
                <a:latin typeface="Courier New"/>
                <a:ea typeface="Courier New"/>
                <a:cs typeface="Courier New"/>
                <a:sym typeface="Courier New"/>
              </a:rPr>
              <a:t> y </a:t>
            </a:r>
            <a:r>
              <a:rPr b="1" lang="en" sz="1600">
                <a:solidFill>
                  <a:srgbClr val="FF6600"/>
                </a:solidFill>
                <a:latin typeface="Courier New"/>
                <a:ea typeface="Courier New"/>
                <a:cs typeface="Courier New"/>
                <a:sym typeface="Courier New"/>
              </a:rPr>
              <a:t>==</a:t>
            </a:r>
            <a:r>
              <a:rPr b="1" lang="en" sz="1600">
                <a:solidFill>
                  <a:srgbClr val="B3B8C5"/>
                </a:solidFill>
                <a:latin typeface="Courier New"/>
                <a:ea typeface="Courier New"/>
                <a:cs typeface="Courier New"/>
                <a:sym typeface="Courier New"/>
              </a:rPr>
              <a:t> </a:t>
            </a:r>
            <a:r>
              <a:rPr b="1" lang="en" sz="1600">
                <a:solidFill>
                  <a:srgbClr val="E6E600"/>
                </a:solidFill>
                <a:latin typeface="Courier New"/>
                <a:ea typeface="Courier New"/>
                <a:cs typeface="Courier New"/>
                <a:sym typeface="Courier New"/>
              </a:rPr>
              <a:t>10</a:t>
            </a:r>
            <a:r>
              <a:rPr b="1" lang="en" sz="1600">
                <a:solidFill>
                  <a:srgbClr val="B3B3B3"/>
                </a:solidFill>
                <a:latin typeface="Courier New"/>
                <a:ea typeface="Courier New"/>
                <a:cs typeface="Courier New"/>
                <a:sym typeface="Courier New"/>
              </a:rPr>
              <a:t>:</a:t>
            </a:r>
            <a:endParaRPr b="1" sz="1600">
              <a:solidFill>
                <a:srgbClr val="B3B3B3"/>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n" sz="1600">
                <a:solidFill>
                  <a:srgbClr val="B3B8C5"/>
                </a:solidFill>
                <a:latin typeface="Courier New"/>
                <a:ea typeface="Courier New"/>
                <a:cs typeface="Courier New"/>
                <a:sym typeface="Courier New"/>
              </a:rPr>
              <a:t>   </a:t>
            </a:r>
            <a:r>
              <a:rPr b="1" lang="en" sz="1600">
                <a:solidFill>
                  <a:srgbClr val="FF0066"/>
                </a:solidFill>
                <a:latin typeface="Courier New"/>
                <a:ea typeface="Courier New"/>
                <a:cs typeface="Courier New"/>
                <a:sym typeface="Courier New"/>
              </a:rPr>
              <a:t>print</a:t>
            </a:r>
            <a:r>
              <a:rPr b="1" lang="en" sz="1600">
                <a:solidFill>
                  <a:srgbClr val="B3B8C5"/>
                </a:solidFill>
                <a:latin typeface="Courier New"/>
                <a:ea typeface="Courier New"/>
                <a:cs typeface="Courier New"/>
                <a:sym typeface="Courier New"/>
              </a:rPr>
              <a:t>(</a:t>
            </a:r>
            <a:r>
              <a:rPr b="1" lang="en" sz="1600">
                <a:solidFill>
                  <a:srgbClr val="A4BD00"/>
                </a:solidFill>
                <a:latin typeface="Courier New"/>
                <a:ea typeface="Courier New"/>
                <a:cs typeface="Courier New"/>
                <a:sym typeface="Courier New"/>
              </a:rPr>
              <a:t>"Both values returned true"</a:t>
            </a:r>
            <a:r>
              <a:rPr b="1" lang="en" sz="1600">
                <a:solidFill>
                  <a:srgbClr val="B3B8C5"/>
                </a:solidFill>
                <a:latin typeface="Courier New"/>
                <a:ea typeface="Courier New"/>
                <a:cs typeface="Courier New"/>
                <a:sym typeface="Courier New"/>
              </a:rPr>
              <a:t>)</a:t>
            </a:r>
            <a:endParaRPr b="1" sz="1500">
              <a:solidFill>
                <a:srgbClr val="827DB5"/>
              </a:solidFill>
              <a:latin typeface="Courier New"/>
              <a:ea typeface="Courier New"/>
              <a:cs typeface="Courier New"/>
              <a:sym typeface="Courier New"/>
            </a:endParaRPr>
          </a:p>
        </p:txBody>
      </p:sp>
      <p:pic>
        <p:nvPicPr>
          <p:cNvPr id="1359" name="Google Shape;1359;p91"/>
          <p:cNvPicPr preferRelativeResize="0"/>
          <p:nvPr/>
        </p:nvPicPr>
        <p:blipFill>
          <a:blip r:embed="rId4">
            <a:alphaModFix/>
          </a:blip>
          <a:stretch>
            <a:fillRect/>
          </a:stretch>
        </p:blipFill>
        <p:spPr>
          <a:xfrm>
            <a:off x="1491175" y="882774"/>
            <a:ext cx="1510845" cy="1461775"/>
          </a:xfrm>
          <a:prstGeom prst="rect">
            <a:avLst/>
          </a:prstGeom>
          <a:noFill/>
          <a:ln>
            <a:noFill/>
          </a:ln>
          <a:effectLst>
            <a:outerShdw blurRad="57150" rotWithShape="0" algn="bl" dir="5400000" dist="19050">
              <a:srgbClr val="000000">
                <a:alpha val="50000"/>
              </a:srgbClr>
            </a:outerShdw>
          </a:effectLst>
        </p:spPr>
      </p:pic>
      <p:sp>
        <p:nvSpPr>
          <p:cNvPr id="1360" name="Google Shape;1360;p91"/>
          <p:cNvSpPr/>
          <p:nvPr/>
        </p:nvSpPr>
        <p:spPr>
          <a:xfrm>
            <a:off x="4817275" y="25899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latin typeface="Consolas"/>
                <a:ea typeface="Consolas"/>
                <a:cs typeface="Consolas"/>
                <a:sym typeface="Consolas"/>
              </a:rPr>
              <a:t>// &amp;&amp;</a:t>
            </a:r>
            <a:endParaRPr sz="1600">
              <a:solidFill>
                <a:schemeClr val="dk1"/>
              </a:solidFill>
              <a:latin typeface="Consolas"/>
              <a:ea typeface="Consolas"/>
              <a:cs typeface="Consolas"/>
              <a:sym typeface="Consolas"/>
            </a:endParaRPr>
          </a:p>
        </p:txBody>
      </p:sp>
      <p:sp>
        <p:nvSpPr>
          <p:cNvPr id="1361" name="Google Shape;1361;p91"/>
          <p:cNvSpPr/>
          <p:nvPr/>
        </p:nvSpPr>
        <p:spPr>
          <a:xfrm>
            <a:off x="4817275" y="3468575"/>
            <a:ext cx="3925200" cy="13026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600">
                <a:solidFill>
                  <a:srgbClr val="827DB5"/>
                </a:solidFill>
                <a:latin typeface="Courier New"/>
                <a:ea typeface="Courier New"/>
                <a:cs typeface="Courier New"/>
                <a:sym typeface="Courier New"/>
              </a:rPr>
              <a:t>if</a:t>
            </a:r>
            <a:r>
              <a:rPr b="1" lang="en" sz="1600">
                <a:solidFill>
                  <a:srgbClr val="B3B8C5"/>
                </a:solidFill>
                <a:latin typeface="Courier New"/>
                <a:ea typeface="Courier New"/>
                <a:cs typeface="Courier New"/>
                <a:sym typeface="Courier New"/>
              </a:rPr>
              <a:t> (</a:t>
            </a:r>
            <a:r>
              <a:rPr b="1" lang="en" sz="1600">
                <a:solidFill>
                  <a:srgbClr val="A8AEBD"/>
                </a:solidFill>
                <a:latin typeface="Courier New"/>
                <a:ea typeface="Courier New"/>
                <a:cs typeface="Courier New"/>
                <a:sym typeface="Courier New"/>
              </a:rPr>
              <a:t>x</a:t>
            </a:r>
            <a:r>
              <a:rPr b="1" lang="en" sz="1600">
                <a:solidFill>
                  <a:srgbClr val="B3B8C5"/>
                </a:solidFill>
                <a:latin typeface="Courier New"/>
                <a:ea typeface="Courier New"/>
                <a:cs typeface="Courier New"/>
                <a:sym typeface="Courier New"/>
              </a:rPr>
              <a:t> </a:t>
            </a:r>
            <a:r>
              <a:rPr b="1" lang="en" sz="1600">
                <a:solidFill>
                  <a:srgbClr val="FF6600"/>
                </a:solidFill>
                <a:latin typeface="Courier New"/>
                <a:ea typeface="Courier New"/>
                <a:cs typeface="Courier New"/>
                <a:sym typeface="Courier New"/>
              </a:rPr>
              <a:t>===</a:t>
            </a:r>
            <a:r>
              <a:rPr b="1" lang="en" sz="1600">
                <a:solidFill>
                  <a:srgbClr val="B3B8C5"/>
                </a:solidFill>
                <a:latin typeface="Courier New"/>
                <a:ea typeface="Courier New"/>
                <a:cs typeface="Courier New"/>
                <a:sym typeface="Courier New"/>
              </a:rPr>
              <a:t> </a:t>
            </a:r>
            <a:r>
              <a:rPr b="1" lang="en" sz="1600">
                <a:solidFill>
                  <a:srgbClr val="E6E600"/>
                </a:solidFill>
                <a:latin typeface="Courier New"/>
                <a:ea typeface="Courier New"/>
                <a:cs typeface="Courier New"/>
                <a:sym typeface="Courier New"/>
              </a:rPr>
              <a:t>1</a:t>
            </a:r>
            <a:r>
              <a:rPr b="1" lang="en" sz="1600">
                <a:solidFill>
                  <a:srgbClr val="B3B8C5"/>
                </a:solidFill>
                <a:latin typeface="Courier New"/>
                <a:ea typeface="Courier New"/>
                <a:cs typeface="Courier New"/>
                <a:sym typeface="Courier New"/>
              </a:rPr>
              <a:t> </a:t>
            </a:r>
            <a:r>
              <a:rPr b="1" lang="en" sz="1600">
                <a:solidFill>
                  <a:srgbClr val="FF6600"/>
                </a:solidFill>
                <a:latin typeface="Courier New"/>
                <a:ea typeface="Courier New"/>
                <a:cs typeface="Courier New"/>
                <a:sym typeface="Courier New"/>
              </a:rPr>
              <a:t>&amp;&amp;</a:t>
            </a:r>
            <a:r>
              <a:rPr b="1" lang="en" sz="1600">
                <a:solidFill>
                  <a:srgbClr val="B3B8C5"/>
                </a:solidFill>
                <a:latin typeface="Courier New"/>
                <a:ea typeface="Courier New"/>
                <a:cs typeface="Courier New"/>
                <a:sym typeface="Courier New"/>
              </a:rPr>
              <a:t> </a:t>
            </a:r>
            <a:r>
              <a:rPr b="1" lang="en" sz="1600">
                <a:solidFill>
                  <a:srgbClr val="A8AEBD"/>
                </a:solidFill>
                <a:latin typeface="Courier New"/>
                <a:ea typeface="Courier New"/>
                <a:cs typeface="Courier New"/>
                <a:sym typeface="Courier New"/>
              </a:rPr>
              <a:t>y</a:t>
            </a:r>
            <a:r>
              <a:rPr b="1" lang="en" sz="1600">
                <a:solidFill>
                  <a:srgbClr val="B3B8C5"/>
                </a:solidFill>
                <a:latin typeface="Courier New"/>
                <a:ea typeface="Courier New"/>
                <a:cs typeface="Courier New"/>
                <a:sym typeface="Courier New"/>
              </a:rPr>
              <a:t> </a:t>
            </a:r>
            <a:r>
              <a:rPr b="1" lang="en" sz="1600">
                <a:solidFill>
                  <a:srgbClr val="FF6600"/>
                </a:solidFill>
                <a:latin typeface="Courier New"/>
                <a:ea typeface="Courier New"/>
                <a:cs typeface="Courier New"/>
                <a:sym typeface="Courier New"/>
              </a:rPr>
              <a:t>===</a:t>
            </a:r>
            <a:r>
              <a:rPr b="1" lang="en" sz="1600">
                <a:solidFill>
                  <a:srgbClr val="B3B8C5"/>
                </a:solidFill>
                <a:latin typeface="Courier New"/>
                <a:ea typeface="Courier New"/>
                <a:cs typeface="Courier New"/>
                <a:sym typeface="Courier New"/>
              </a:rPr>
              <a:t> </a:t>
            </a:r>
            <a:r>
              <a:rPr b="1" lang="en" sz="1600">
                <a:solidFill>
                  <a:srgbClr val="E6E600"/>
                </a:solidFill>
                <a:latin typeface="Courier New"/>
                <a:ea typeface="Courier New"/>
                <a:cs typeface="Courier New"/>
                <a:sym typeface="Courier New"/>
              </a:rPr>
              <a:t>10</a:t>
            </a:r>
            <a:r>
              <a:rPr b="1" lang="en" sz="1600">
                <a:solidFill>
                  <a:srgbClr val="B3B8C5"/>
                </a:solidFill>
                <a:latin typeface="Courier New"/>
                <a:ea typeface="Courier New"/>
                <a:cs typeface="Courier New"/>
                <a:sym typeface="Courier New"/>
              </a:rPr>
              <a:t>) {</a:t>
            </a:r>
            <a:endParaRPr b="1" sz="1600">
              <a:solidFill>
                <a:srgbClr val="B3B8C5"/>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n" sz="1600">
                <a:solidFill>
                  <a:srgbClr val="B3B8C5"/>
                </a:solidFill>
                <a:latin typeface="Courier New"/>
                <a:ea typeface="Courier New"/>
                <a:cs typeface="Courier New"/>
                <a:sym typeface="Courier New"/>
              </a:rPr>
              <a:t> </a:t>
            </a:r>
            <a:r>
              <a:rPr b="1" lang="en" sz="1600">
                <a:solidFill>
                  <a:srgbClr val="39BAE6"/>
                </a:solidFill>
                <a:latin typeface="Courier New"/>
                <a:ea typeface="Courier New"/>
                <a:cs typeface="Courier New"/>
                <a:sym typeface="Courier New"/>
              </a:rPr>
              <a:t>console</a:t>
            </a:r>
            <a:r>
              <a:rPr b="1" lang="en" sz="1600">
                <a:solidFill>
                  <a:srgbClr val="F29668"/>
                </a:solidFill>
                <a:latin typeface="Courier New"/>
                <a:ea typeface="Courier New"/>
                <a:cs typeface="Courier New"/>
                <a:sym typeface="Courier New"/>
              </a:rPr>
              <a:t>.</a:t>
            </a:r>
            <a:r>
              <a:rPr b="1" lang="en" sz="1600">
                <a:solidFill>
                  <a:srgbClr val="FF0066"/>
                </a:solidFill>
                <a:latin typeface="Courier New"/>
                <a:ea typeface="Courier New"/>
                <a:cs typeface="Courier New"/>
                <a:sym typeface="Courier New"/>
              </a:rPr>
              <a:t>log</a:t>
            </a:r>
            <a:r>
              <a:rPr b="1" lang="en" sz="1600">
                <a:solidFill>
                  <a:srgbClr val="B3B8C5"/>
                </a:solidFill>
                <a:latin typeface="Courier New"/>
                <a:ea typeface="Courier New"/>
                <a:cs typeface="Courier New"/>
                <a:sym typeface="Courier New"/>
              </a:rPr>
              <a:t>(</a:t>
            </a:r>
            <a:r>
              <a:rPr b="1" lang="en" sz="1600">
                <a:solidFill>
                  <a:srgbClr val="A4BD00"/>
                </a:solidFill>
                <a:latin typeface="Courier New"/>
                <a:ea typeface="Courier New"/>
                <a:cs typeface="Courier New"/>
                <a:sym typeface="Courier New"/>
              </a:rPr>
              <a:t>"Both values returned true"</a:t>
            </a:r>
            <a:r>
              <a:rPr b="1" lang="en" sz="1600">
                <a:solidFill>
                  <a:srgbClr val="B3B8C5"/>
                </a:solidFill>
                <a:latin typeface="Courier New"/>
                <a:ea typeface="Courier New"/>
                <a:cs typeface="Courier New"/>
                <a:sym typeface="Courier New"/>
              </a:rPr>
              <a:t>)</a:t>
            </a:r>
            <a:r>
              <a:rPr b="1" lang="en" sz="1600">
                <a:solidFill>
                  <a:srgbClr val="B3B3B3"/>
                </a:solidFill>
                <a:latin typeface="Courier New"/>
                <a:ea typeface="Courier New"/>
                <a:cs typeface="Courier New"/>
                <a:sym typeface="Courier New"/>
              </a:rPr>
              <a:t>;</a:t>
            </a:r>
            <a:endParaRPr b="1" sz="1600">
              <a:solidFill>
                <a:srgbClr val="B3B3B3"/>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n" sz="1600">
                <a:solidFill>
                  <a:srgbClr val="B3B8C5"/>
                </a:solidFill>
                <a:latin typeface="Courier New"/>
                <a:ea typeface="Courier New"/>
                <a:cs typeface="Courier New"/>
                <a:sym typeface="Courier New"/>
              </a:rPr>
              <a:t>}</a:t>
            </a:r>
            <a:endParaRPr b="1" sz="1500">
              <a:solidFill>
                <a:srgbClr val="827DB5"/>
              </a:solidFill>
              <a:latin typeface="Consolas"/>
              <a:ea typeface="Consolas"/>
              <a:cs typeface="Consolas"/>
              <a:sym typeface="Consolas"/>
            </a:endParaRPr>
          </a:p>
        </p:txBody>
      </p:sp>
      <p:pic>
        <p:nvPicPr>
          <p:cNvPr id="1362" name="Google Shape;1362;p91"/>
          <p:cNvPicPr preferRelativeResize="0"/>
          <p:nvPr/>
        </p:nvPicPr>
        <p:blipFill>
          <a:blip r:embed="rId5">
            <a:alphaModFix/>
          </a:blip>
          <a:stretch>
            <a:fillRect/>
          </a:stretch>
        </p:blipFill>
        <p:spPr>
          <a:xfrm>
            <a:off x="6447000" y="882770"/>
            <a:ext cx="1043526" cy="1461774"/>
          </a:xfrm>
          <a:prstGeom prst="rect">
            <a:avLst/>
          </a:prstGeom>
          <a:noFill/>
          <a:ln>
            <a:noFill/>
          </a:ln>
          <a:effectLst>
            <a:outerShdw blurRad="57150" rotWithShape="0" algn="bl" dir="5400000" dist="19050">
              <a:srgbClr val="000000">
                <a:alpha val="50000"/>
              </a:srgbClr>
            </a:outerShdw>
          </a:effectLst>
        </p:spPr>
      </p:pic>
      <p:sp>
        <p:nvSpPr>
          <p:cNvPr id="1363" name="Google Shape;1363;p91"/>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56"/>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009" name="Google Shape;1009;p56"/>
          <p:cNvSpPr txBox="1"/>
          <p:nvPr>
            <p:ph type="title"/>
          </p:nvPr>
        </p:nvSpPr>
        <p:spPr>
          <a:xfrm>
            <a:off x="274325" y="2164675"/>
            <a:ext cx="8595300" cy="7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Week: JavaScript Fundamentals</a:t>
            </a:r>
            <a:endParaRPr/>
          </a:p>
        </p:txBody>
      </p:sp>
      <p:sp>
        <p:nvSpPr>
          <p:cNvPr id="1010" name="Google Shape;1010;p56"/>
          <p:cNvSpPr/>
          <p:nvPr/>
        </p:nvSpPr>
        <p:spPr>
          <a:xfrm>
            <a:off x="3868650" y="1649725"/>
            <a:ext cx="1406700" cy="477600"/>
          </a:xfrm>
          <a:prstGeom prst="roundRect">
            <a:avLst>
              <a:gd fmla="val 16667" name="adj"/>
            </a:avLst>
          </a:prstGeom>
          <a:solidFill>
            <a:srgbClr val="1475D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Module 11</a:t>
            </a:r>
            <a:endParaRPr sz="2400">
              <a:solidFill>
                <a:srgbClr val="FFFFFF"/>
              </a:solidFill>
              <a:latin typeface="Oswald"/>
              <a:ea typeface="Oswald"/>
              <a:cs typeface="Oswald"/>
              <a:sym typeface="Oswa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7" name="Shape 1367"/>
        <p:cNvGrpSpPr/>
        <p:nvPr/>
      </p:nvGrpSpPr>
      <p:grpSpPr>
        <a:xfrm>
          <a:off x="0" y="0"/>
          <a:ext cx="0" cy="0"/>
          <a:chOff x="0" y="0"/>
          <a:chExt cx="0" cy="0"/>
        </a:xfrm>
      </p:grpSpPr>
      <p:sp>
        <p:nvSpPr>
          <p:cNvPr id="1368" name="Google Shape;1368;p92"/>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Conditional with Logical Operators: or</a:t>
            </a:r>
            <a:endParaRPr/>
          </a:p>
        </p:txBody>
      </p:sp>
      <p:pic>
        <p:nvPicPr>
          <p:cNvPr id="1369" name="Google Shape;1369;p92"/>
          <p:cNvPicPr preferRelativeResize="0"/>
          <p:nvPr/>
        </p:nvPicPr>
        <p:blipFill>
          <a:blip r:embed="rId3">
            <a:alphaModFix/>
          </a:blip>
          <a:stretch>
            <a:fillRect/>
          </a:stretch>
        </p:blipFill>
        <p:spPr>
          <a:xfrm>
            <a:off x="4228938" y="1183050"/>
            <a:ext cx="827470" cy="3662574"/>
          </a:xfrm>
          <a:prstGeom prst="rect">
            <a:avLst/>
          </a:prstGeom>
          <a:noFill/>
          <a:ln>
            <a:noFill/>
          </a:ln>
        </p:spPr>
      </p:pic>
      <p:sp>
        <p:nvSpPr>
          <p:cNvPr id="1370" name="Google Shape;1370;p92"/>
          <p:cNvSpPr/>
          <p:nvPr/>
        </p:nvSpPr>
        <p:spPr>
          <a:xfrm>
            <a:off x="284000" y="25899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 or </a:t>
            </a:r>
            <a:endParaRPr sz="1600">
              <a:solidFill>
                <a:schemeClr val="dk1"/>
              </a:solidFill>
              <a:latin typeface="Consolas"/>
              <a:ea typeface="Consolas"/>
              <a:cs typeface="Consolas"/>
              <a:sym typeface="Consolas"/>
            </a:endParaRPr>
          </a:p>
        </p:txBody>
      </p:sp>
      <p:sp>
        <p:nvSpPr>
          <p:cNvPr id="1371" name="Google Shape;1371;p92"/>
          <p:cNvSpPr/>
          <p:nvPr/>
        </p:nvSpPr>
        <p:spPr>
          <a:xfrm>
            <a:off x="284000" y="3468575"/>
            <a:ext cx="3925200" cy="13770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91425" wrap="square" tIns="91425">
            <a:noAutofit/>
          </a:bodyPr>
          <a:lstStyle/>
          <a:p>
            <a:pPr indent="0" lvl="0" marL="0" rtl="0" algn="l">
              <a:lnSpc>
                <a:spcPct val="115000"/>
              </a:lnSpc>
              <a:spcBef>
                <a:spcPts val="0"/>
              </a:spcBef>
              <a:spcAft>
                <a:spcPts val="0"/>
              </a:spcAft>
              <a:buNone/>
            </a:pPr>
            <a:r>
              <a:rPr b="1" lang="en" sz="1800">
                <a:solidFill>
                  <a:srgbClr val="827DB5"/>
                </a:solidFill>
                <a:latin typeface="Consolas"/>
                <a:ea typeface="Consolas"/>
                <a:cs typeface="Consolas"/>
                <a:sym typeface="Consolas"/>
              </a:rPr>
              <a:t>i</a:t>
            </a:r>
            <a:r>
              <a:rPr b="1" lang="en" sz="1600">
                <a:solidFill>
                  <a:srgbClr val="827DB5"/>
                </a:solidFill>
                <a:latin typeface="Consolas"/>
                <a:ea typeface="Consolas"/>
                <a:cs typeface="Consolas"/>
                <a:sym typeface="Consolas"/>
              </a:rPr>
              <a:t>f</a:t>
            </a:r>
            <a:r>
              <a:rPr b="1" lang="en" sz="1600">
                <a:solidFill>
                  <a:srgbClr val="B3B8C5"/>
                </a:solidFill>
                <a:latin typeface="Consolas"/>
                <a:ea typeface="Consolas"/>
                <a:cs typeface="Consolas"/>
                <a:sym typeface="Consolas"/>
              </a:rPr>
              <a:t> x </a:t>
            </a:r>
            <a:r>
              <a:rPr b="1" lang="en" sz="1600">
                <a:solidFill>
                  <a:srgbClr val="FF6600"/>
                </a:solidFill>
                <a:latin typeface="Consolas"/>
                <a:ea typeface="Consolas"/>
                <a:cs typeface="Consolas"/>
                <a:sym typeface="Consolas"/>
              </a:rPr>
              <a:t>&lt;</a:t>
            </a:r>
            <a:r>
              <a:rPr b="1" lang="en" sz="1600">
                <a:solidFill>
                  <a:srgbClr val="B3B8C5"/>
                </a:solidFill>
                <a:latin typeface="Consolas"/>
                <a:ea typeface="Consolas"/>
                <a:cs typeface="Consolas"/>
                <a:sym typeface="Consolas"/>
              </a:rPr>
              <a:t> </a:t>
            </a:r>
            <a:r>
              <a:rPr b="1" lang="en" sz="1600">
                <a:solidFill>
                  <a:srgbClr val="E6E600"/>
                </a:solidFill>
                <a:latin typeface="Consolas"/>
                <a:ea typeface="Consolas"/>
                <a:cs typeface="Consolas"/>
                <a:sym typeface="Consolas"/>
              </a:rPr>
              <a:t>45</a:t>
            </a:r>
            <a:r>
              <a:rPr b="1" lang="en" sz="1600">
                <a:solidFill>
                  <a:srgbClr val="B3B8C5"/>
                </a:solidFill>
                <a:latin typeface="Consolas"/>
                <a:ea typeface="Consolas"/>
                <a:cs typeface="Consolas"/>
                <a:sym typeface="Consolas"/>
              </a:rPr>
              <a:t> </a:t>
            </a:r>
            <a:r>
              <a:rPr b="1" lang="en" sz="1600">
                <a:solidFill>
                  <a:srgbClr val="FF6600"/>
                </a:solidFill>
                <a:latin typeface="Consolas"/>
                <a:ea typeface="Consolas"/>
                <a:cs typeface="Consolas"/>
                <a:sym typeface="Consolas"/>
              </a:rPr>
              <a:t>or</a:t>
            </a:r>
            <a:r>
              <a:rPr b="1" lang="en" sz="1600">
                <a:solidFill>
                  <a:srgbClr val="B3B8C5"/>
                </a:solidFill>
                <a:latin typeface="Consolas"/>
                <a:ea typeface="Consolas"/>
                <a:cs typeface="Consolas"/>
                <a:sym typeface="Consolas"/>
              </a:rPr>
              <a:t> y </a:t>
            </a:r>
            <a:r>
              <a:rPr b="1" lang="en" sz="1600">
                <a:solidFill>
                  <a:srgbClr val="FF6600"/>
                </a:solidFill>
                <a:latin typeface="Consolas"/>
                <a:ea typeface="Consolas"/>
                <a:cs typeface="Consolas"/>
                <a:sym typeface="Consolas"/>
              </a:rPr>
              <a:t>&lt;</a:t>
            </a:r>
            <a:r>
              <a:rPr b="1" lang="en" sz="1600">
                <a:solidFill>
                  <a:srgbClr val="B3B8C5"/>
                </a:solidFill>
                <a:latin typeface="Consolas"/>
                <a:ea typeface="Consolas"/>
                <a:cs typeface="Consolas"/>
                <a:sym typeface="Consolas"/>
              </a:rPr>
              <a:t> </a:t>
            </a:r>
            <a:r>
              <a:rPr b="1" lang="en" sz="1600">
                <a:solidFill>
                  <a:srgbClr val="E6E600"/>
                </a:solidFill>
                <a:latin typeface="Consolas"/>
                <a:ea typeface="Consolas"/>
                <a:cs typeface="Consolas"/>
                <a:sym typeface="Consolas"/>
              </a:rPr>
              <a:t>5</a:t>
            </a:r>
            <a:r>
              <a:rPr b="1" lang="en" sz="1600">
                <a:solidFill>
                  <a:srgbClr val="B3B3B3"/>
                </a:solidFill>
                <a:latin typeface="Consolas"/>
                <a:ea typeface="Consolas"/>
                <a:cs typeface="Consolas"/>
                <a:sym typeface="Consolas"/>
              </a:rPr>
              <a:t>:</a:t>
            </a:r>
            <a:endParaRPr b="1" sz="16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1600">
                <a:solidFill>
                  <a:srgbClr val="B3B8C5"/>
                </a:solidFill>
                <a:latin typeface="Consolas"/>
                <a:ea typeface="Consolas"/>
                <a:cs typeface="Consolas"/>
                <a:sym typeface="Consolas"/>
              </a:rPr>
              <a:t>   </a:t>
            </a:r>
            <a:r>
              <a:rPr b="1" lang="en" sz="1600">
                <a:solidFill>
                  <a:srgbClr val="FF0066"/>
                </a:solidFill>
                <a:latin typeface="Consolas"/>
                <a:ea typeface="Consolas"/>
                <a:cs typeface="Consolas"/>
                <a:sym typeface="Consolas"/>
              </a:rPr>
              <a:t>print</a:t>
            </a:r>
            <a:r>
              <a:rPr b="1" lang="en" sz="1600">
                <a:solidFill>
                  <a:srgbClr val="B3B8C5"/>
                </a:solidFill>
                <a:latin typeface="Consolas"/>
                <a:ea typeface="Consolas"/>
                <a:cs typeface="Consolas"/>
                <a:sym typeface="Consolas"/>
              </a:rPr>
              <a:t>(</a:t>
            </a:r>
            <a:r>
              <a:rPr b="1" lang="en" sz="1600">
                <a:solidFill>
                  <a:srgbClr val="A4BD00"/>
                </a:solidFill>
                <a:latin typeface="Consolas"/>
                <a:ea typeface="Consolas"/>
                <a:cs typeface="Consolas"/>
                <a:sym typeface="Consolas"/>
              </a:rPr>
              <a:t>"One or the other statements were true"</a:t>
            </a:r>
            <a:r>
              <a:rPr b="1" lang="en" sz="1600">
                <a:solidFill>
                  <a:srgbClr val="B3B8C5"/>
                </a:solidFill>
                <a:latin typeface="Consolas"/>
                <a:ea typeface="Consolas"/>
                <a:cs typeface="Consolas"/>
                <a:sym typeface="Consolas"/>
              </a:rPr>
              <a:t>)</a:t>
            </a:r>
            <a:endParaRPr b="1" sz="1600">
              <a:solidFill>
                <a:srgbClr val="827DB5"/>
              </a:solidFill>
              <a:latin typeface="Courier New"/>
              <a:ea typeface="Courier New"/>
              <a:cs typeface="Courier New"/>
              <a:sym typeface="Courier New"/>
            </a:endParaRPr>
          </a:p>
        </p:txBody>
      </p:sp>
      <p:pic>
        <p:nvPicPr>
          <p:cNvPr id="1372" name="Google Shape;1372;p92"/>
          <p:cNvPicPr preferRelativeResize="0"/>
          <p:nvPr/>
        </p:nvPicPr>
        <p:blipFill>
          <a:blip r:embed="rId4">
            <a:alphaModFix/>
          </a:blip>
          <a:stretch>
            <a:fillRect/>
          </a:stretch>
        </p:blipFill>
        <p:spPr>
          <a:xfrm>
            <a:off x="1491175" y="882774"/>
            <a:ext cx="1510845" cy="1461775"/>
          </a:xfrm>
          <a:prstGeom prst="rect">
            <a:avLst/>
          </a:prstGeom>
          <a:noFill/>
          <a:ln>
            <a:noFill/>
          </a:ln>
          <a:effectLst>
            <a:outerShdw blurRad="57150" rotWithShape="0" algn="bl" dir="5400000" dist="19050">
              <a:srgbClr val="000000">
                <a:alpha val="50000"/>
              </a:srgbClr>
            </a:outerShdw>
          </a:effectLst>
        </p:spPr>
      </p:pic>
      <p:sp>
        <p:nvSpPr>
          <p:cNvPr id="1373" name="Google Shape;1373;p92"/>
          <p:cNvSpPr/>
          <p:nvPr/>
        </p:nvSpPr>
        <p:spPr>
          <a:xfrm>
            <a:off x="4817275" y="25899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 ||</a:t>
            </a:r>
            <a:endParaRPr sz="1600">
              <a:solidFill>
                <a:schemeClr val="dk1"/>
              </a:solidFill>
              <a:latin typeface="Consolas"/>
              <a:ea typeface="Consolas"/>
              <a:cs typeface="Consolas"/>
              <a:sym typeface="Consolas"/>
            </a:endParaRPr>
          </a:p>
        </p:txBody>
      </p:sp>
      <p:sp>
        <p:nvSpPr>
          <p:cNvPr id="1374" name="Google Shape;1374;p92"/>
          <p:cNvSpPr/>
          <p:nvPr/>
        </p:nvSpPr>
        <p:spPr>
          <a:xfrm>
            <a:off x="4817275" y="3468575"/>
            <a:ext cx="3925200" cy="13770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91425" wrap="square" tIns="91425">
            <a:noAutofit/>
          </a:bodyPr>
          <a:lstStyle/>
          <a:p>
            <a:pPr indent="0" lvl="0" marL="0" rtl="0" algn="l">
              <a:lnSpc>
                <a:spcPct val="115000"/>
              </a:lnSpc>
              <a:spcBef>
                <a:spcPts val="0"/>
              </a:spcBef>
              <a:spcAft>
                <a:spcPts val="0"/>
              </a:spcAft>
              <a:buNone/>
            </a:pPr>
            <a:r>
              <a:rPr b="1" lang="en" sz="1600">
                <a:solidFill>
                  <a:srgbClr val="827DB5"/>
                </a:solidFill>
                <a:latin typeface="Consolas"/>
                <a:ea typeface="Consolas"/>
                <a:cs typeface="Consolas"/>
                <a:sym typeface="Consolas"/>
              </a:rPr>
              <a:t>if</a:t>
            </a:r>
            <a:r>
              <a:rPr b="1" lang="en" sz="1600">
                <a:solidFill>
                  <a:srgbClr val="B3B8C5"/>
                </a:solidFill>
                <a:latin typeface="Consolas"/>
                <a:ea typeface="Consolas"/>
                <a:cs typeface="Consolas"/>
                <a:sym typeface="Consolas"/>
              </a:rPr>
              <a:t> (</a:t>
            </a:r>
            <a:r>
              <a:rPr b="1" lang="en" sz="1600">
                <a:solidFill>
                  <a:srgbClr val="A8AEBD"/>
                </a:solidFill>
                <a:latin typeface="Consolas"/>
                <a:ea typeface="Consolas"/>
                <a:cs typeface="Consolas"/>
                <a:sym typeface="Consolas"/>
              </a:rPr>
              <a:t>x</a:t>
            </a:r>
            <a:r>
              <a:rPr b="1" lang="en" sz="1600">
                <a:solidFill>
                  <a:srgbClr val="B3B8C5"/>
                </a:solidFill>
                <a:latin typeface="Consolas"/>
                <a:ea typeface="Consolas"/>
                <a:cs typeface="Consolas"/>
                <a:sym typeface="Consolas"/>
              </a:rPr>
              <a:t> </a:t>
            </a:r>
            <a:r>
              <a:rPr b="1" lang="en" sz="1600">
                <a:solidFill>
                  <a:srgbClr val="FF6600"/>
                </a:solidFill>
                <a:latin typeface="Consolas"/>
                <a:ea typeface="Consolas"/>
                <a:cs typeface="Consolas"/>
                <a:sym typeface="Consolas"/>
              </a:rPr>
              <a:t>&lt;</a:t>
            </a:r>
            <a:r>
              <a:rPr b="1" lang="en" sz="1600">
                <a:solidFill>
                  <a:srgbClr val="B3B8C5"/>
                </a:solidFill>
                <a:latin typeface="Consolas"/>
                <a:ea typeface="Consolas"/>
                <a:cs typeface="Consolas"/>
                <a:sym typeface="Consolas"/>
              </a:rPr>
              <a:t> </a:t>
            </a:r>
            <a:r>
              <a:rPr b="1" lang="en" sz="1600">
                <a:solidFill>
                  <a:srgbClr val="E6E600"/>
                </a:solidFill>
                <a:latin typeface="Consolas"/>
                <a:ea typeface="Consolas"/>
                <a:cs typeface="Consolas"/>
                <a:sym typeface="Consolas"/>
              </a:rPr>
              <a:t>45</a:t>
            </a:r>
            <a:r>
              <a:rPr b="1" lang="en" sz="1600">
                <a:solidFill>
                  <a:srgbClr val="B3B8C5"/>
                </a:solidFill>
                <a:latin typeface="Consolas"/>
                <a:ea typeface="Consolas"/>
                <a:cs typeface="Consolas"/>
                <a:sym typeface="Consolas"/>
              </a:rPr>
              <a:t> </a:t>
            </a:r>
            <a:r>
              <a:rPr b="1" lang="en" sz="1600">
                <a:solidFill>
                  <a:srgbClr val="FF6600"/>
                </a:solidFill>
                <a:latin typeface="Consolas"/>
                <a:ea typeface="Consolas"/>
                <a:cs typeface="Consolas"/>
                <a:sym typeface="Consolas"/>
              </a:rPr>
              <a:t>||</a:t>
            </a:r>
            <a:r>
              <a:rPr b="1" lang="en" sz="1600">
                <a:solidFill>
                  <a:srgbClr val="B3B8C5"/>
                </a:solidFill>
                <a:latin typeface="Consolas"/>
                <a:ea typeface="Consolas"/>
                <a:cs typeface="Consolas"/>
                <a:sym typeface="Consolas"/>
              </a:rPr>
              <a:t> </a:t>
            </a:r>
            <a:r>
              <a:rPr b="1" lang="en" sz="1600">
                <a:solidFill>
                  <a:srgbClr val="A8AEBD"/>
                </a:solidFill>
                <a:latin typeface="Consolas"/>
                <a:ea typeface="Consolas"/>
                <a:cs typeface="Consolas"/>
                <a:sym typeface="Consolas"/>
              </a:rPr>
              <a:t>y</a:t>
            </a:r>
            <a:r>
              <a:rPr b="1" lang="en" sz="1600">
                <a:solidFill>
                  <a:srgbClr val="B3B8C5"/>
                </a:solidFill>
                <a:latin typeface="Consolas"/>
                <a:ea typeface="Consolas"/>
                <a:cs typeface="Consolas"/>
                <a:sym typeface="Consolas"/>
              </a:rPr>
              <a:t> </a:t>
            </a:r>
            <a:r>
              <a:rPr b="1" lang="en" sz="1600">
                <a:solidFill>
                  <a:srgbClr val="FF6600"/>
                </a:solidFill>
                <a:latin typeface="Consolas"/>
                <a:ea typeface="Consolas"/>
                <a:cs typeface="Consolas"/>
                <a:sym typeface="Consolas"/>
              </a:rPr>
              <a:t>&lt;</a:t>
            </a:r>
            <a:r>
              <a:rPr b="1" lang="en" sz="1600">
                <a:solidFill>
                  <a:srgbClr val="B3B8C5"/>
                </a:solidFill>
                <a:latin typeface="Consolas"/>
                <a:ea typeface="Consolas"/>
                <a:cs typeface="Consolas"/>
                <a:sym typeface="Consolas"/>
              </a:rPr>
              <a:t> </a:t>
            </a:r>
            <a:r>
              <a:rPr b="1" lang="en" sz="1600">
                <a:solidFill>
                  <a:srgbClr val="E6E600"/>
                </a:solidFill>
                <a:latin typeface="Consolas"/>
                <a:ea typeface="Consolas"/>
                <a:cs typeface="Consolas"/>
                <a:sym typeface="Consolas"/>
              </a:rPr>
              <a:t>5</a:t>
            </a:r>
            <a:r>
              <a:rPr b="1" lang="en" sz="1600">
                <a:solidFill>
                  <a:srgbClr val="B3B8C5"/>
                </a:solidFill>
                <a:latin typeface="Consolas"/>
                <a:ea typeface="Consolas"/>
                <a:cs typeface="Consolas"/>
                <a:sym typeface="Consolas"/>
              </a:rPr>
              <a:t>) {</a:t>
            </a:r>
            <a:endParaRPr b="1" sz="1600">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sz="1600">
                <a:solidFill>
                  <a:srgbClr val="B3B8C5"/>
                </a:solidFill>
                <a:latin typeface="Consolas"/>
                <a:ea typeface="Consolas"/>
                <a:cs typeface="Consolas"/>
                <a:sym typeface="Consolas"/>
              </a:rPr>
              <a:t> </a:t>
            </a:r>
            <a:r>
              <a:rPr b="1" lang="en" sz="1600">
                <a:solidFill>
                  <a:srgbClr val="39BAE6"/>
                </a:solidFill>
                <a:latin typeface="Consolas"/>
                <a:ea typeface="Consolas"/>
                <a:cs typeface="Consolas"/>
                <a:sym typeface="Consolas"/>
              </a:rPr>
              <a:t>console</a:t>
            </a:r>
            <a:r>
              <a:rPr b="1" lang="en" sz="1600">
                <a:solidFill>
                  <a:srgbClr val="F29668"/>
                </a:solidFill>
                <a:latin typeface="Consolas"/>
                <a:ea typeface="Consolas"/>
                <a:cs typeface="Consolas"/>
                <a:sym typeface="Consolas"/>
              </a:rPr>
              <a:t>.</a:t>
            </a:r>
            <a:r>
              <a:rPr b="1" lang="en" sz="1600">
                <a:solidFill>
                  <a:srgbClr val="FF0066"/>
                </a:solidFill>
                <a:latin typeface="Consolas"/>
                <a:ea typeface="Consolas"/>
                <a:cs typeface="Consolas"/>
                <a:sym typeface="Consolas"/>
              </a:rPr>
              <a:t>log</a:t>
            </a:r>
            <a:r>
              <a:rPr b="1" lang="en" sz="1600">
                <a:solidFill>
                  <a:srgbClr val="B3B8C5"/>
                </a:solidFill>
                <a:latin typeface="Consolas"/>
                <a:ea typeface="Consolas"/>
                <a:cs typeface="Consolas"/>
                <a:sym typeface="Consolas"/>
              </a:rPr>
              <a:t>(</a:t>
            </a:r>
            <a:r>
              <a:rPr b="1" lang="en" sz="1600">
                <a:solidFill>
                  <a:srgbClr val="A4BD00"/>
                </a:solidFill>
                <a:latin typeface="Consolas"/>
                <a:ea typeface="Consolas"/>
                <a:cs typeface="Consolas"/>
                <a:sym typeface="Consolas"/>
              </a:rPr>
              <a:t>"One or the other statements were true"</a:t>
            </a:r>
            <a:r>
              <a:rPr b="1" lang="en" sz="1600">
                <a:solidFill>
                  <a:srgbClr val="B3B8C5"/>
                </a:solidFill>
                <a:latin typeface="Consolas"/>
                <a:ea typeface="Consolas"/>
                <a:cs typeface="Consolas"/>
                <a:sym typeface="Consolas"/>
              </a:rPr>
              <a:t>)</a:t>
            </a:r>
            <a:r>
              <a:rPr b="1" lang="en" sz="1600">
                <a:solidFill>
                  <a:srgbClr val="B3B3B3"/>
                </a:solidFill>
                <a:latin typeface="Consolas"/>
                <a:ea typeface="Consolas"/>
                <a:cs typeface="Consolas"/>
                <a:sym typeface="Consolas"/>
              </a:rPr>
              <a:t>;</a:t>
            </a:r>
            <a:endParaRPr b="1" sz="16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1600">
                <a:solidFill>
                  <a:srgbClr val="B3B8C5"/>
                </a:solidFill>
                <a:latin typeface="Consolas"/>
                <a:ea typeface="Consolas"/>
                <a:cs typeface="Consolas"/>
                <a:sym typeface="Consolas"/>
              </a:rPr>
              <a:t>}</a:t>
            </a:r>
            <a:endParaRPr b="1" sz="1600">
              <a:solidFill>
                <a:srgbClr val="827DB5"/>
              </a:solidFill>
              <a:latin typeface="Courier New"/>
              <a:ea typeface="Courier New"/>
              <a:cs typeface="Courier New"/>
              <a:sym typeface="Courier New"/>
            </a:endParaRPr>
          </a:p>
        </p:txBody>
      </p:sp>
      <p:pic>
        <p:nvPicPr>
          <p:cNvPr id="1375" name="Google Shape;1375;p92"/>
          <p:cNvPicPr preferRelativeResize="0"/>
          <p:nvPr/>
        </p:nvPicPr>
        <p:blipFill>
          <a:blip r:embed="rId5">
            <a:alphaModFix/>
          </a:blip>
          <a:stretch>
            <a:fillRect/>
          </a:stretch>
        </p:blipFill>
        <p:spPr>
          <a:xfrm>
            <a:off x="6447000" y="882770"/>
            <a:ext cx="1043526" cy="1461774"/>
          </a:xfrm>
          <a:prstGeom prst="rect">
            <a:avLst/>
          </a:prstGeom>
          <a:noFill/>
          <a:ln>
            <a:noFill/>
          </a:ln>
          <a:effectLst>
            <a:outerShdw blurRad="57150" rotWithShape="0" algn="bl" dir="5400000" dist="19050">
              <a:srgbClr val="000000">
                <a:alpha val="50000"/>
              </a:srgbClr>
            </a:outerShdw>
          </a:effectLst>
        </p:spPr>
      </p:pic>
      <p:sp>
        <p:nvSpPr>
          <p:cNvPr id="1376" name="Google Shape;1376;p92"/>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 name="Shape 1380"/>
        <p:cNvGrpSpPr/>
        <p:nvPr/>
      </p:nvGrpSpPr>
      <p:grpSpPr>
        <a:xfrm>
          <a:off x="0" y="0"/>
          <a:ext cx="0" cy="0"/>
          <a:chOff x="0" y="0"/>
          <a:chExt cx="0" cy="0"/>
        </a:xfrm>
      </p:grpSpPr>
      <p:sp>
        <p:nvSpPr>
          <p:cNvPr id="1381" name="Google Shape;1381;p93"/>
          <p:cNvSpPr/>
          <p:nvPr/>
        </p:nvSpPr>
        <p:spPr>
          <a:xfrm>
            <a:off x="173950" y="1099750"/>
            <a:ext cx="3925200" cy="42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a:solidFill>
                  <a:schemeClr val="dk1"/>
                </a:solidFill>
                <a:latin typeface="Consolas"/>
                <a:ea typeface="Consolas"/>
                <a:cs typeface="Consolas"/>
                <a:sym typeface="Consolas"/>
              </a:rPr>
              <a:t># if...elif...else </a:t>
            </a:r>
            <a:endParaRPr>
              <a:solidFill>
                <a:schemeClr val="dk1"/>
              </a:solidFill>
              <a:latin typeface="Consolas"/>
              <a:ea typeface="Consolas"/>
              <a:cs typeface="Consolas"/>
              <a:sym typeface="Consolas"/>
            </a:endParaRPr>
          </a:p>
        </p:txBody>
      </p:sp>
      <p:sp>
        <p:nvSpPr>
          <p:cNvPr id="1382" name="Google Shape;1382;p93"/>
          <p:cNvSpPr/>
          <p:nvPr/>
        </p:nvSpPr>
        <p:spPr>
          <a:xfrm>
            <a:off x="173950" y="1686000"/>
            <a:ext cx="3925200" cy="31080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91425">
            <a:noAutofit/>
          </a:bodyPr>
          <a:lstStyle/>
          <a:p>
            <a:pPr indent="0" lvl="0" marL="0" rtl="0" algn="l">
              <a:lnSpc>
                <a:spcPct val="115000"/>
              </a:lnSpc>
              <a:spcBef>
                <a:spcPts val="0"/>
              </a:spcBef>
              <a:spcAft>
                <a:spcPts val="0"/>
              </a:spcAft>
              <a:buNone/>
            </a:pPr>
            <a:r>
              <a:rPr b="1" lang="en">
                <a:solidFill>
                  <a:srgbClr val="827DB5"/>
                </a:solidFill>
                <a:latin typeface="Consolas"/>
                <a:ea typeface="Consolas"/>
                <a:cs typeface="Consolas"/>
                <a:sym typeface="Consolas"/>
              </a:rPr>
              <a:t>if</a:t>
            </a:r>
            <a:r>
              <a:rPr b="1" lang="en">
                <a:solidFill>
                  <a:srgbClr val="B3B8C5"/>
                </a:solidFill>
                <a:latin typeface="Consolas"/>
                <a:ea typeface="Consolas"/>
                <a:cs typeface="Consolas"/>
                <a:sym typeface="Consolas"/>
              </a:rPr>
              <a:t> x </a:t>
            </a:r>
            <a:r>
              <a:rPr b="1" lang="en">
                <a:solidFill>
                  <a:srgbClr val="FF6600"/>
                </a:solidFill>
                <a:latin typeface="Consolas"/>
                <a:ea typeface="Consolas"/>
                <a:cs typeface="Consolas"/>
                <a:sym typeface="Consolas"/>
              </a:rPr>
              <a:t>&lt;</a:t>
            </a:r>
            <a:r>
              <a:rPr b="1" lang="en">
                <a:solidFill>
                  <a:srgbClr val="B3B8C5"/>
                </a:solidFill>
                <a:latin typeface="Consolas"/>
                <a:ea typeface="Consolas"/>
                <a:cs typeface="Consolas"/>
                <a:sym typeface="Consolas"/>
              </a:rPr>
              <a:t> </a:t>
            </a:r>
            <a:r>
              <a:rPr b="1" lang="en">
                <a:solidFill>
                  <a:srgbClr val="E6E600"/>
                </a:solidFill>
                <a:latin typeface="Consolas"/>
                <a:ea typeface="Consolas"/>
                <a:cs typeface="Consolas"/>
                <a:sym typeface="Consolas"/>
              </a:rPr>
              <a:t>10</a:t>
            </a:r>
            <a:r>
              <a:rPr b="1" lang="en">
                <a:solidFill>
                  <a:srgbClr val="B3B3B3"/>
                </a:solidFill>
                <a:latin typeface="Consolas"/>
                <a:ea typeface="Consolas"/>
                <a:cs typeface="Consolas"/>
                <a:sym typeface="Consolas"/>
              </a:rPr>
              <a:t>:</a:t>
            </a:r>
            <a:endParaRPr b="1">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827DB5"/>
                </a:solidFill>
                <a:latin typeface="Consolas"/>
                <a:ea typeface="Consolas"/>
                <a:cs typeface="Consolas"/>
                <a:sym typeface="Consolas"/>
              </a:rPr>
              <a:t>if</a:t>
            </a:r>
            <a:r>
              <a:rPr b="1" lang="en">
                <a:solidFill>
                  <a:srgbClr val="B3B8C5"/>
                </a:solidFill>
                <a:latin typeface="Consolas"/>
                <a:ea typeface="Consolas"/>
                <a:cs typeface="Consolas"/>
                <a:sym typeface="Consolas"/>
              </a:rPr>
              <a:t> y </a:t>
            </a:r>
            <a:r>
              <a:rPr b="1" lang="en">
                <a:solidFill>
                  <a:srgbClr val="FF6600"/>
                </a:solidFill>
                <a:latin typeface="Consolas"/>
                <a:ea typeface="Consolas"/>
                <a:cs typeface="Consolas"/>
                <a:sym typeface="Consolas"/>
              </a:rPr>
              <a:t>&lt;</a:t>
            </a:r>
            <a:r>
              <a:rPr b="1" lang="en">
                <a:solidFill>
                  <a:srgbClr val="B3B8C5"/>
                </a:solidFill>
                <a:latin typeface="Consolas"/>
                <a:ea typeface="Consolas"/>
                <a:cs typeface="Consolas"/>
                <a:sym typeface="Consolas"/>
              </a:rPr>
              <a:t> </a:t>
            </a:r>
            <a:r>
              <a:rPr b="1" lang="en">
                <a:solidFill>
                  <a:srgbClr val="E6E600"/>
                </a:solidFill>
                <a:latin typeface="Consolas"/>
                <a:ea typeface="Consolas"/>
                <a:cs typeface="Consolas"/>
                <a:sym typeface="Consolas"/>
              </a:rPr>
              <a:t>5</a:t>
            </a:r>
            <a:r>
              <a:rPr b="1" lang="en">
                <a:solidFill>
                  <a:srgbClr val="B3B3B3"/>
                </a:solidFill>
                <a:latin typeface="Consolas"/>
                <a:ea typeface="Consolas"/>
                <a:cs typeface="Consolas"/>
                <a:sym typeface="Consolas"/>
              </a:rPr>
              <a:t>:</a:t>
            </a:r>
            <a:endParaRPr b="1">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FF0066"/>
                </a:solidFill>
                <a:latin typeface="Consolas"/>
                <a:ea typeface="Consolas"/>
                <a:cs typeface="Consolas"/>
                <a:sym typeface="Consolas"/>
              </a:rPr>
              <a:t>print</a:t>
            </a:r>
            <a:r>
              <a:rPr b="1" lang="en">
                <a:solidFill>
                  <a:srgbClr val="B3B8C5"/>
                </a:solidFill>
                <a:latin typeface="Consolas"/>
                <a:ea typeface="Consolas"/>
                <a:cs typeface="Consolas"/>
                <a:sym typeface="Consolas"/>
              </a:rPr>
              <a:t>(</a:t>
            </a:r>
            <a:r>
              <a:rPr b="1" lang="en">
                <a:solidFill>
                  <a:srgbClr val="A4BD00"/>
                </a:solidFill>
                <a:latin typeface="Consolas"/>
                <a:ea typeface="Consolas"/>
                <a:cs typeface="Consolas"/>
                <a:sym typeface="Consolas"/>
              </a:rPr>
              <a:t>"x is less than 10 and y is less than 5"</a:t>
            </a:r>
            <a:r>
              <a:rPr b="1" lang="en">
                <a:solidFill>
                  <a:srgbClr val="B3B8C5"/>
                </a:solidFill>
                <a:latin typeface="Consolas"/>
                <a:ea typeface="Consolas"/>
                <a:cs typeface="Consolas"/>
                <a:sym typeface="Consolas"/>
              </a:rPr>
              <a:t>)</a:t>
            </a:r>
            <a:endParaRPr b="1">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827DB5"/>
                </a:solidFill>
                <a:latin typeface="Consolas"/>
                <a:ea typeface="Consolas"/>
                <a:cs typeface="Consolas"/>
                <a:sym typeface="Consolas"/>
              </a:rPr>
              <a:t>elif</a:t>
            </a:r>
            <a:r>
              <a:rPr b="1" lang="en">
                <a:solidFill>
                  <a:srgbClr val="B3B8C5"/>
                </a:solidFill>
                <a:latin typeface="Consolas"/>
                <a:ea typeface="Consolas"/>
                <a:cs typeface="Consolas"/>
                <a:sym typeface="Consolas"/>
              </a:rPr>
              <a:t> y </a:t>
            </a:r>
            <a:r>
              <a:rPr b="1" lang="en">
                <a:solidFill>
                  <a:srgbClr val="FF6600"/>
                </a:solidFill>
                <a:latin typeface="Consolas"/>
                <a:ea typeface="Consolas"/>
                <a:cs typeface="Consolas"/>
                <a:sym typeface="Consolas"/>
              </a:rPr>
              <a:t>==</a:t>
            </a:r>
            <a:r>
              <a:rPr b="1" lang="en">
                <a:solidFill>
                  <a:srgbClr val="B3B8C5"/>
                </a:solidFill>
                <a:latin typeface="Consolas"/>
                <a:ea typeface="Consolas"/>
                <a:cs typeface="Consolas"/>
                <a:sym typeface="Consolas"/>
              </a:rPr>
              <a:t> </a:t>
            </a:r>
            <a:r>
              <a:rPr b="1" lang="en">
                <a:solidFill>
                  <a:srgbClr val="E6E600"/>
                </a:solidFill>
                <a:latin typeface="Consolas"/>
                <a:ea typeface="Consolas"/>
                <a:cs typeface="Consolas"/>
                <a:sym typeface="Consolas"/>
              </a:rPr>
              <a:t>5</a:t>
            </a:r>
            <a:r>
              <a:rPr b="1" lang="en">
                <a:solidFill>
                  <a:srgbClr val="B3B3B3"/>
                </a:solidFill>
                <a:latin typeface="Consolas"/>
                <a:ea typeface="Consolas"/>
                <a:cs typeface="Consolas"/>
                <a:sym typeface="Consolas"/>
              </a:rPr>
              <a:t>:</a:t>
            </a:r>
            <a:endParaRPr b="1">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FF0066"/>
                </a:solidFill>
                <a:latin typeface="Consolas"/>
                <a:ea typeface="Consolas"/>
                <a:cs typeface="Consolas"/>
                <a:sym typeface="Consolas"/>
              </a:rPr>
              <a:t>print</a:t>
            </a:r>
            <a:r>
              <a:rPr b="1" lang="en">
                <a:solidFill>
                  <a:srgbClr val="B3B8C5"/>
                </a:solidFill>
                <a:latin typeface="Consolas"/>
                <a:ea typeface="Consolas"/>
                <a:cs typeface="Consolas"/>
                <a:sym typeface="Consolas"/>
              </a:rPr>
              <a:t>(</a:t>
            </a:r>
            <a:r>
              <a:rPr b="1" lang="en">
                <a:solidFill>
                  <a:srgbClr val="A4BD00"/>
                </a:solidFill>
                <a:latin typeface="Consolas"/>
                <a:ea typeface="Consolas"/>
                <a:cs typeface="Consolas"/>
                <a:sym typeface="Consolas"/>
              </a:rPr>
              <a:t>"x is less than 10 and y is equal to 5"</a:t>
            </a:r>
            <a:r>
              <a:rPr b="1" lang="en">
                <a:solidFill>
                  <a:srgbClr val="B3B8C5"/>
                </a:solidFill>
                <a:latin typeface="Consolas"/>
                <a:ea typeface="Consolas"/>
                <a:cs typeface="Consolas"/>
                <a:sym typeface="Consolas"/>
              </a:rPr>
              <a:t>)</a:t>
            </a:r>
            <a:endParaRPr b="1">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827DB5"/>
                </a:solidFill>
                <a:latin typeface="Consolas"/>
                <a:ea typeface="Consolas"/>
                <a:cs typeface="Consolas"/>
                <a:sym typeface="Consolas"/>
              </a:rPr>
              <a:t>else</a:t>
            </a:r>
            <a:r>
              <a:rPr b="1" lang="en">
                <a:solidFill>
                  <a:srgbClr val="B3B3B3"/>
                </a:solidFill>
                <a:latin typeface="Consolas"/>
                <a:ea typeface="Consolas"/>
                <a:cs typeface="Consolas"/>
                <a:sym typeface="Consolas"/>
              </a:rPr>
              <a:t>:</a:t>
            </a:r>
            <a:endParaRPr b="1">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FF0066"/>
                </a:solidFill>
                <a:latin typeface="Consolas"/>
                <a:ea typeface="Consolas"/>
                <a:cs typeface="Consolas"/>
                <a:sym typeface="Consolas"/>
              </a:rPr>
              <a:t>print</a:t>
            </a:r>
            <a:r>
              <a:rPr b="1" lang="en">
                <a:solidFill>
                  <a:srgbClr val="B3B8C5"/>
                </a:solidFill>
                <a:latin typeface="Consolas"/>
                <a:ea typeface="Consolas"/>
                <a:cs typeface="Consolas"/>
                <a:sym typeface="Consolas"/>
              </a:rPr>
              <a:t>(</a:t>
            </a:r>
            <a:r>
              <a:rPr b="1" lang="en">
                <a:solidFill>
                  <a:srgbClr val="A4BD00"/>
                </a:solidFill>
                <a:latin typeface="Consolas"/>
                <a:ea typeface="Consolas"/>
                <a:cs typeface="Consolas"/>
                <a:sym typeface="Consolas"/>
              </a:rPr>
              <a:t>"x is less than 10 and y is greater than 5"</a:t>
            </a:r>
            <a:r>
              <a:rPr b="1" lang="en">
                <a:solidFill>
                  <a:srgbClr val="B3B8C5"/>
                </a:solidFill>
                <a:latin typeface="Consolas"/>
                <a:ea typeface="Consolas"/>
                <a:cs typeface="Consolas"/>
                <a:sym typeface="Consolas"/>
              </a:rPr>
              <a:t>)</a:t>
            </a:r>
            <a:endParaRPr b="1">
              <a:solidFill>
                <a:srgbClr val="827DB5"/>
              </a:solidFill>
              <a:latin typeface="Consolas"/>
              <a:ea typeface="Consolas"/>
              <a:cs typeface="Consolas"/>
              <a:sym typeface="Consolas"/>
            </a:endParaRPr>
          </a:p>
        </p:txBody>
      </p:sp>
      <p:sp>
        <p:nvSpPr>
          <p:cNvPr id="1383" name="Google Shape;1383;p93"/>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Nested </a:t>
            </a:r>
            <a:r>
              <a:rPr lang="en"/>
              <a:t>Conditionals</a:t>
            </a:r>
            <a:endParaRPr/>
          </a:p>
        </p:txBody>
      </p:sp>
      <p:sp>
        <p:nvSpPr>
          <p:cNvPr id="1384" name="Google Shape;1384;p93"/>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385" name="Google Shape;1385;p93"/>
          <p:cNvPicPr preferRelativeResize="0"/>
          <p:nvPr/>
        </p:nvPicPr>
        <p:blipFill>
          <a:blip r:embed="rId3">
            <a:alphaModFix/>
          </a:blip>
          <a:stretch>
            <a:fillRect/>
          </a:stretch>
        </p:blipFill>
        <p:spPr>
          <a:xfrm>
            <a:off x="4228938" y="1183050"/>
            <a:ext cx="827470" cy="3662574"/>
          </a:xfrm>
          <a:prstGeom prst="rect">
            <a:avLst/>
          </a:prstGeom>
          <a:noFill/>
          <a:ln>
            <a:noFill/>
          </a:ln>
        </p:spPr>
      </p:pic>
      <p:pic>
        <p:nvPicPr>
          <p:cNvPr id="1386" name="Google Shape;1386;p93"/>
          <p:cNvPicPr preferRelativeResize="0"/>
          <p:nvPr/>
        </p:nvPicPr>
        <p:blipFill>
          <a:blip r:embed="rId4">
            <a:alphaModFix/>
          </a:blip>
          <a:stretch>
            <a:fillRect/>
          </a:stretch>
        </p:blipFill>
        <p:spPr>
          <a:xfrm>
            <a:off x="3580775" y="882775"/>
            <a:ext cx="827449" cy="800572"/>
          </a:xfrm>
          <a:prstGeom prst="rect">
            <a:avLst/>
          </a:prstGeom>
          <a:noFill/>
          <a:ln>
            <a:noFill/>
          </a:ln>
          <a:effectLst>
            <a:outerShdw blurRad="57150" rotWithShape="0" algn="bl" dir="5400000" dist="19050">
              <a:srgbClr val="000000">
                <a:alpha val="50000"/>
              </a:srgbClr>
            </a:outerShdw>
          </a:effectLst>
        </p:spPr>
      </p:pic>
      <p:sp>
        <p:nvSpPr>
          <p:cNvPr id="1387" name="Google Shape;1387;p93"/>
          <p:cNvSpPr/>
          <p:nvPr/>
        </p:nvSpPr>
        <p:spPr>
          <a:xfrm>
            <a:off x="4893475" y="1099750"/>
            <a:ext cx="3925200" cy="42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a:solidFill>
                  <a:schemeClr val="dk1"/>
                </a:solidFill>
                <a:latin typeface="Consolas"/>
                <a:ea typeface="Consolas"/>
                <a:cs typeface="Consolas"/>
                <a:sym typeface="Consolas"/>
              </a:rPr>
              <a:t>// if...else if...else </a:t>
            </a:r>
            <a:endParaRPr>
              <a:solidFill>
                <a:schemeClr val="dk1"/>
              </a:solidFill>
              <a:latin typeface="Consolas"/>
              <a:ea typeface="Consolas"/>
              <a:cs typeface="Consolas"/>
              <a:sym typeface="Consolas"/>
            </a:endParaRPr>
          </a:p>
        </p:txBody>
      </p:sp>
      <p:sp>
        <p:nvSpPr>
          <p:cNvPr id="1388" name="Google Shape;1388;p93"/>
          <p:cNvSpPr/>
          <p:nvPr/>
        </p:nvSpPr>
        <p:spPr>
          <a:xfrm>
            <a:off x="4893475" y="1686000"/>
            <a:ext cx="3925200" cy="31080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91425">
            <a:noAutofit/>
          </a:bodyPr>
          <a:lstStyle/>
          <a:p>
            <a:pPr indent="0" lvl="0" marL="0" rtl="0" algn="l">
              <a:lnSpc>
                <a:spcPct val="115000"/>
              </a:lnSpc>
              <a:spcBef>
                <a:spcPts val="0"/>
              </a:spcBef>
              <a:spcAft>
                <a:spcPts val="0"/>
              </a:spcAft>
              <a:buNone/>
            </a:pPr>
            <a:r>
              <a:rPr b="1" lang="en">
                <a:solidFill>
                  <a:srgbClr val="827DB5"/>
                </a:solidFill>
                <a:latin typeface="Consolas"/>
                <a:ea typeface="Consolas"/>
                <a:cs typeface="Consolas"/>
                <a:sym typeface="Consolas"/>
              </a:rPr>
              <a:t>if</a:t>
            </a:r>
            <a:r>
              <a:rPr b="1" lang="en">
                <a:solidFill>
                  <a:srgbClr val="B3B8C5"/>
                </a:solidFill>
                <a:latin typeface="Consolas"/>
                <a:ea typeface="Consolas"/>
                <a:cs typeface="Consolas"/>
                <a:sym typeface="Consolas"/>
              </a:rPr>
              <a:t> (</a:t>
            </a:r>
            <a:r>
              <a:rPr b="1" lang="en">
                <a:solidFill>
                  <a:srgbClr val="A8AEBD"/>
                </a:solidFill>
                <a:latin typeface="Consolas"/>
                <a:ea typeface="Consolas"/>
                <a:cs typeface="Consolas"/>
                <a:sym typeface="Consolas"/>
              </a:rPr>
              <a:t>y</a:t>
            </a:r>
            <a:r>
              <a:rPr b="1" lang="en">
                <a:solidFill>
                  <a:srgbClr val="B3B8C5"/>
                </a:solidFill>
                <a:latin typeface="Consolas"/>
                <a:ea typeface="Consolas"/>
                <a:cs typeface="Consolas"/>
                <a:sym typeface="Consolas"/>
              </a:rPr>
              <a:t> </a:t>
            </a:r>
            <a:r>
              <a:rPr b="1" lang="en">
                <a:solidFill>
                  <a:srgbClr val="FF6600"/>
                </a:solidFill>
                <a:latin typeface="Consolas"/>
                <a:ea typeface="Consolas"/>
                <a:cs typeface="Consolas"/>
                <a:sym typeface="Consolas"/>
              </a:rPr>
              <a:t>&lt;</a:t>
            </a:r>
            <a:r>
              <a:rPr b="1" lang="en">
                <a:solidFill>
                  <a:srgbClr val="B3B8C5"/>
                </a:solidFill>
                <a:latin typeface="Consolas"/>
                <a:ea typeface="Consolas"/>
                <a:cs typeface="Consolas"/>
                <a:sym typeface="Consolas"/>
              </a:rPr>
              <a:t> </a:t>
            </a:r>
            <a:r>
              <a:rPr b="1" lang="en">
                <a:solidFill>
                  <a:srgbClr val="E6E600"/>
                </a:solidFill>
                <a:latin typeface="Consolas"/>
                <a:ea typeface="Consolas"/>
                <a:cs typeface="Consolas"/>
                <a:sym typeface="Consolas"/>
              </a:rPr>
              <a:t>5</a:t>
            </a:r>
            <a:r>
              <a:rPr b="1" lang="en">
                <a:solidFill>
                  <a:srgbClr val="B3B8C5"/>
                </a:solidFill>
                <a:latin typeface="Consolas"/>
                <a:ea typeface="Consolas"/>
                <a:cs typeface="Consolas"/>
                <a:sym typeface="Consolas"/>
              </a:rPr>
              <a:t>) {</a:t>
            </a:r>
            <a:endParaRPr b="1">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39BAE6"/>
                </a:solidFill>
                <a:latin typeface="Consolas"/>
                <a:ea typeface="Consolas"/>
                <a:cs typeface="Consolas"/>
                <a:sym typeface="Consolas"/>
              </a:rPr>
              <a:t>console</a:t>
            </a:r>
            <a:r>
              <a:rPr b="1" lang="en">
                <a:solidFill>
                  <a:srgbClr val="F29668"/>
                </a:solidFill>
                <a:latin typeface="Consolas"/>
                <a:ea typeface="Consolas"/>
                <a:cs typeface="Consolas"/>
                <a:sym typeface="Consolas"/>
              </a:rPr>
              <a:t>.</a:t>
            </a:r>
            <a:r>
              <a:rPr b="1" lang="en">
                <a:solidFill>
                  <a:srgbClr val="FF0066"/>
                </a:solidFill>
                <a:latin typeface="Consolas"/>
                <a:ea typeface="Consolas"/>
                <a:cs typeface="Consolas"/>
                <a:sym typeface="Consolas"/>
              </a:rPr>
              <a:t>log</a:t>
            </a:r>
            <a:r>
              <a:rPr b="1" lang="en">
                <a:solidFill>
                  <a:srgbClr val="B3B8C5"/>
                </a:solidFill>
                <a:latin typeface="Consolas"/>
                <a:ea typeface="Consolas"/>
                <a:cs typeface="Consolas"/>
                <a:sym typeface="Consolas"/>
              </a:rPr>
              <a:t>(</a:t>
            </a:r>
            <a:r>
              <a:rPr b="1" lang="en">
                <a:solidFill>
                  <a:srgbClr val="A4BD00"/>
                </a:solidFill>
                <a:latin typeface="Consolas"/>
                <a:ea typeface="Consolas"/>
                <a:cs typeface="Consolas"/>
                <a:sym typeface="Consolas"/>
              </a:rPr>
              <a:t>"x is less than 10 and y is less than 5"</a:t>
            </a:r>
            <a:r>
              <a:rPr b="1" lang="en">
                <a:solidFill>
                  <a:srgbClr val="B3B8C5"/>
                </a:solidFill>
                <a:latin typeface="Consolas"/>
                <a:ea typeface="Consolas"/>
                <a:cs typeface="Consolas"/>
                <a:sym typeface="Consolas"/>
              </a:rPr>
              <a:t>)</a:t>
            </a:r>
            <a:r>
              <a:rPr b="1" lang="en">
                <a:solidFill>
                  <a:srgbClr val="B3B3B3"/>
                </a:solidFill>
                <a:latin typeface="Consolas"/>
                <a:ea typeface="Consolas"/>
                <a:cs typeface="Consolas"/>
                <a:sym typeface="Consolas"/>
              </a:rPr>
              <a:t>;</a:t>
            </a:r>
            <a:endParaRPr b="1">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a:t>
            </a:r>
            <a:endParaRPr b="1">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827DB5"/>
                </a:solidFill>
                <a:latin typeface="Consolas"/>
                <a:ea typeface="Consolas"/>
                <a:cs typeface="Consolas"/>
                <a:sym typeface="Consolas"/>
              </a:rPr>
              <a:t>else</a:t>
            </a:r>
            <a:r>
              <a:rPr b="1" lang="en">
                <a:solidFill>
                  <a:srgbClr val="B3B8C5"/>
                </a:solidFill>
                <a:latin typeface="Consolas"/>
                <a:ea typeface="Consolas"/>
                <a:cs typeface="Consolas"/>
                <a:sym typeface="Consolas"/>
              </a:rPr>
              <a:t> </a:t>
            </a:r>
            <a:r>
              <a:rPr b="1" lang="en">
                <a:solidFill>
                  <a:srgbClr val="827DB5"/>
                </a:solidFill>
                <a:latin typeface="Consolas"/>
                <a:ea typeface="Consolas"/>
                <a:cs typeface="Consolas"/>
                <a:sym typeface="Consolas"/>
              </a:rPr>
              <a:t>if</a:t>
            </a:r>
            <a:r>
              <a:rPr b="1" lang="en">
                <a:solidFill>
                  <a:srgbClr val="B3B8C5"/>
                </a:solidFill>
                <a:latin typeface="Consolas"/>
                <a:ea typeface="Consolas"/>
                <a:cs typeface="Consolas"/>
                <a:sym typeface="Consolas"/>
              </a:rPr>
              <a:t> (</a:t>
            </a:r>
            <a:r>
              <a:rPr b="1" lang="en">
                <a:solidFill>
                  <a:srgbClr val="A8AEBD"/>
                </a:solidFill>
                <a:latin typeface="Consolas"/>
                <a:ea typeface="Consolas"/>
                <a:cs typeface="Consolas"/>
                <a:sym typeface="Consolas"/>
              </a:rPr>
              <a:t>y</a:t>
            </a:r>
            <a:r>
              <a:rPr b="1" lang="en">
                <a:solidFill>
                  <a:srgbClr val="B3B8C5"/>
                </a:solidFill>
                <a:latin typeface="Consolas"/>
                <a:ea typeface="Consolas"/>
                <a:cs typeface="Consolas"/>
                <a:sym typeface="Consolas"/>
              </a:rPr>
              <a:t> </a:t>
            </a:r>
            <a:r>
              <a:rPr b="1" lang="en">
                <a:solidFill>
                  <a:srgbClr val="FF6600"/>
                </a:solidFill>
                <a:latin typeface="Consolas"/>
                <a:ea typeface="Consolas"/>
                <a:cs typeface="Consolas"/>
                <a:sym typeface="Consolas"/>
              </a:rPr>
              <a:t>===</a:t>
            </a:r>
            <a:r>
              <a:rPr b="1" lang="en">
                <a:solidFill>
                  <a:srgbClr val="B3B8C5"/>
                </a:solidFill>
                <a:latin typeface="Consolas"/>
                <a:ea typeface="Consolas"/>
                <a:cs typeface="Consolas"/>
                <a:sym typeface="Consolas"/>
              </a:rPr>
              <a:t> </a:t>
            </a:r>
            <a:r>
              <a:rPr b="1" lang="en">
                <a:solidFill>
                  <a:srgbClr val="E6E600"/>
                </a:solidFill>
                <a:latin typeface="Consolas"/>
                <a:ea typeface="Consolas"/>
                <a:cs typeface="Consolas"/>
                <a:sym typeface="Consolas"/>
              </a:rPr>
              <a:t>5</a:t>
            </a:r>
            <a:r>
              <a:rPr b="1" lang="en">
                <a:solidFill>
                  <a:srgbClr val="B3B8C5"/>
                </a:solidFill>
                <a:latin typeface="Consolas"/>
                <a:ea typeface="Consolas"/>
                <a:cs typeface="Consolas"/>
                <a:sym typeface="Consolas"/>
              </a:rPr>
              <a:t>) {</a:t>
            </a:r>
            <a:endParaRPr b="1">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39BAE6"/>
                </a:solidFill>
                <a:latin typeface="Consolas"/>
                <a:ea typeface="Consolas"/>
                <a:cs typeface="Consolas"/>
                <a:sym typeface="Consolas"/>
              </a:rPr>
              <a:t>console</a:t>
            </a:r>
            <a:r>
              <a:rPr b="1" lang="en">
                <a:solidFill>
                  <a:srgbClr val="F29668"/>
                </a:solidFill>
                <a:latin typeface="Consolas"/>
                <a:ea typeface="Consolas"/>
                <a:cs typeface="Consolas"/>
                <a:sym typeface="Consolas"/>
              </a:rPr>
              <a:t>.</a:t>
            </a:r>
            <a:r>
              <a:rPr b="1" lang="en">
                <a:solidFill>
                  <a:srgbClr val="FF0066"/>
                </a:solidFill>
                <a:latin typeface="Consolas"/>
                <a:ea typeface="Consolas"/>
                <a:cs typeface="Consolas"/>
                <a:sym typeface="Consolas"/>
              </a:rPr>
              <a:t>log</a:t>
            </a:r>
            <a:r>
              <a:rPr b="1" lang="en">
                <a:solidFill>
                  <a:srgbClr val="B3B8C5"/>
                </a:solidFill>
                <a:latin typeface="Consolas"/>
                <a:ea typeface="Consolas"/>
                <a:cs typeface="Consolas"/>
                <a:sym typeface="Consolas"/>
              </a:rPr>
              <a:t>(</a:t>
            </a:r>
            <a:r>
              <a:rPr b="1" lang="en">
                <a:solidFill>
                  <a:srgbClr val="A4BD00"/>
                </a:solidFill>
                <a:latin typeface="Consolas"/>
                <a:ea typeface="Consolas"/>
                <a:cs typeface="Consolas"/>
                <a:sym typeface="Consolas"/>
              </a:rPr>
              <a:t>"x is less than 10 and y is equal to 5"</a:t>
            </a:r>
            <a:r>
              <a:rPr b="1" lang="en">
                <a:solidFill>
                  <a:srgbClr val="B3B8C5"/>
                </a:solidFill>
                <a:latin typeface="Consolas"/>
                <a:ea typeface="Consolas"/>
                <a:cs typeface="Consolas"/>
                <a:sym typeface="Consolas"/>
              </a:rPr>
              <a:t>)</a:t>
            </a:r>
            <a:r>
              <a:rPr b="1" lang="en">
                <a:solidFill>
                  <a:srgbClr val="B3B3B3"/>
                </a:solidFill>
                <a:latin typeface="Consolas"/>
                <a:ea typeface="Consolas"/>
                <a:cs typeface="Consolas"/>
                <a:sym typeface="Consolas"/>
              </a:rPr>
              <a:t>;</a:t>
            </a:r>
            <a:endParaRPr b="1">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a:t>
            </a:r>
            <a:endParaRPr b="1">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827DB5"/>
                </a:solidFill>
                <a:latin typeface="Consolas"/>
                <a:ea typeface="Consolas"/>
                <a:cs typeface="Consolas"/>
                <a:sym typeface="Consolas"/>
              </a:rPr>
              <a:t>else</a:t>
            </a:r>
            <a:r>
              <a:rPr b="1" lang="en">
                <a:solidFill>
                  <a:srgbClr val="B3B8C5"/>
                </a:solidFill>
                <a:latin typeface="Consolas"/>
                <a:ea typeface="Consolas"/>
                <a:cs typeface="Consolas"/>
                <a:sym typeface="Consolas"/>
              </a:rPr>
              <a:t> {</a:t>
            </a:r>
            <a:endParaRPr b="1">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39BAE6"/>
                </a:solidFill>
                <a:latin typeface="Consolas"/>
                <a:ea typeface="Consolas"/>
                <a:cs typeface="Consolas"/>
                <a:sym typeface="Consolas"/>
              </a:rPr>
              <a:t>console</a:t>
            </a:r>
            <a:r>
              <a:rPr b="1" lang="en">
                <a:solidFill>
                  <a:srgbClr val="F29668"/>
                </a:solidFill>
                <a:latin typeface="Consolas"/>
                <a:ea typeface="Consolas"/>
                <a:cs typeface="Consolas"/>
                <a:sym typeface="Consolas"/>
              </a:rPr>
              <a:t>.</a:t>
            </a:r>
            <a:r>
              <a:rPr b="1" lang="en">
                <a:solidFill>
                  <a:srgbClr val="FF0066"/>
                </a:solidFill>
                <a:latin typeface="Consolas"/>
                <a:ea typeface="Consolas"/>
                <a:cs typeface="Consolas"/>
                <a:sym typeface="Consolas"/>
              </a:rPr>
              <a:t>log</a:t>
            </a:r>
            <a:r>
              <a:rPr b="1" lang="en">
                <a:solidFill>
                  <a:srgbClr val="B3B8C5"/>
                </a:solidFill>
                <a:latin typeface="Consolas"/>
                <a:ea typeface="Consolas"/>
                <a:cs typeface="Consolas"/>
                <a:sym typeface="Consolas"/>
              </a:rPr>
              <a:t>(</a:t>
            </a:r>
            <a:r>
              <a:rPr b="1" lang="en">
                <a:solidFill>
                  <a:srgbClr val="A4BD00"/>
                </a:solidFill>
                <a:latin typeface="Consolas"/>
                <a:ea typeface="Consolas"/>
                <a:cs typeface="Consolas"/>
                <a:sym typeface="Consolas"/>
              </a:rPr>
              <a:t>"x is less than 10 and y is greater than 5"</a:t>
            </a:r>
            <a:r>
              <a:rPr b="1" lang="en">
                <a:solidFill>
                  <a:srgbClr val="B3B8C5"/>
                </a:solidFill>
                <a:latin typeface="Consolas"/>
                <a:ea typeface="Consolas"/>
                <a:cs typeface="Consolas"/>
                <a:sym typeface="Consolas"/>
              </a:rPr>
              <a:t>)</a:t>
            </a:r>
            <a:r>
              <a:rPr b="1" lang="en">
                <a:solidFill>
                  <a:srgbClr val="B3B3B3"/>
                </a:solidFill>
                <a:latin typeface="Consolas"/>
                <a:ea typeface="Consolas"/>
                <a:cs typeface="Consolas"/>
                <a:sym typeface="Consolas"/>
              </a:rPr>
              <a:t>;</a:t>
            </a:r>
            <a:endParaRPr b="1">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a:t>
            </a:r>
            <a:endParaRPr b="1">
              <a:solidFill>
                <a:srgbClr val="827DB5"/>
              </a:solidFill>
              <a:latin typeface="Consolas"/>
              <a:ea typeface="Consolas"/>
              <a:cs typeface="Consolas"/>
              <a:sym typeface="Consolas"/>
            </a:endParaRPr>
          </a:p>
        </p:txBody>
      </p:sp>
      <p:pic>
        <p:nvPicPr>
          <p:cNvPr id="1389" name="Google Shape;1389;p93"/>
          <p:cNvPicPr preferRelativeResize="0"/>
          <p:nvPr/>
        </p:nvPicPr>
        <p:blipFill>
          <a:blip r:embed="rId5">
            <a:alphaModFix/>
          </a:blip>
          <a:stretch>
            <a:fillRect/>
          </a:stretch>
        </p:blipFill>
        <p:spPr>
          <a:xfrm>
            <a:off x="8184350" y="882774"/>
            <a:ext cx="722601" cy="1012199"/>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3" name="Shape 1393"/>
        <p:cNvGrpSpPr/>
        <p:nvPr/>
      </p:nvGrpSpPr>
      <p:grpSpPr>
        <a:xfrm>
          <a:off x="0" y="0"/>
          <a:ext cx="0" cy="0"/>
          <a:chOff x="0" y="0"/>
          <a:chExt cx="0" cy="0"/>
        </a:xfrm>
      </p:grpSpPr>
      <p:sp>
        <p:nvSpPr>
          <p:cNvPr id="1394" name="Google Shape;1394;p94"/>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8" name="Shape 1398"/>
        <p:cNvGrpSpPr/>
        <p:nvPr/>
      </p:nvGrpSpPr>
      <p:grpSpPr>
        <a:xfrm>
          <a:off x="0" y="0"/>
          <a:ext cx="0" cy="0"/>
          <a:chOff x="0" y="0"/>
          <a:chExt cx="0" cy="0"/>
        </a:xfrm>
      </p:grpSpPr>
      <p:sp>
        <p:nvSpPr>
          <p:cNvPr id="1399" name="Google Shape;1399;p95"/>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400" name="Google Shape;1400;p95"/>
          <p:cNvSpPr txBox="1"/>
          <p:nvPr>
            <p:ph type="title"/>
          </p:nvPr>
        </p:nvSpPr>
        <p:spPr>
          <a:xfrm>
            <a:off x="274325" y="3361350"/>
            <a:ext cx="8595300" cy="73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Variables, Arrays, and Objects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4" name="Shape 1404"/>
        <p:cNvGrpSpPr/>
        <p:nvPr/>
      </p:nvGrpSpPr>
      <p:grpSpPr>
        <a:xfrm>
          <a:off x="0" y="0"/>
          <a:ext cx="0" cy="0"/>
          <a:chOff x="0" y="0"/>
          <a:chExt cx="0" cy="0"/>
        </a:xfrm>
      </p:grpSpPr>
      <p:sp>
        <p:nvSpPr>
          <p:cNvPr id="1405" name="Google Shape;1405;p96"/>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406" name="Google Shape;1406;p96"/>
          <p:cNvSpPr txBox="1"/>
          <p:nvPr>
            <p:ph type="title"/>
          </p:nvPr>
        </p:nvSpPr>
        <p:spPr>
          <a:xfrm>
            <a:off x="-101100" y="4408125"/>
            <a:ext cx="8970300" cy="537000"/>
          </a:xfrm>
          <a:prstGeom prst="rect">
            <a:avLst/>
          </a:prstGeom>
        </p:spPr>
        <p:txBody>
          <a:bodyPr anchorCtr="0" anchor="t" bIns="0" lIns="457200" spcFirstLastPara="1" rIns="274300" wrap="square" tIns="9125">
            <a:noAutofit/>
          </a:bodyPr>
          <a:lstStyle/>
          <a:p>
            <a:pPr indent="0" lvl="0" marL="0" rtl="0" algn="r">
              <a:spcBef>
                <a:spcPts val="0"/>
              </a:spcBef>
              <a:spcAft>
                <a:spcPts val="0"/>
              </a:spcAft>
              <a:buNone/>
            </a:pPr>
            <a:r>
              <a:rPr lang="en"/>
              <a:t>15 minutes</a:t>
            </a:r>
            <a:endParaRPr/>
          </a:p>
        </p:txBody>
      </p:sp>
      <p:sp>
        <p:nvSpPr>
          <p:cNvPr id="1407" name="Google Shape;1407;p96"/>
          <p:cNvSpPr txBox="1"/>
          <p:nvPr>
            <p:ph idx="2" type="title"/>
          </p:nvPr>
        </p:nvSpPr>
        <p:spPr>
          <a:xfrm>
            <a:off x="274325" y="2619925"/>
            <a:ext cx="8595300" cy="537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JavaScript Arrays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1" name="Shape 1411"/>
        <p:cNvGrpSpPr/>
        <p:nvPr/>
      </p:nvGrpSpPr>
      <p:grpSpPr>
        <a:xfrm>
          <a:off x="0" y="0"/>
          <a:ext cx="0" cy="0"/>
          <a:chOff x="0" y="0"/>
          <a:chExt cx="0" cy="0"/>
        </a:xfrm>
      </p:grpSpPr>
      <p:sp>
        <p:nvSpPr>
          <p:cNvPr id="1412" name="Google Shape;1412;p97"/>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413" name="Google Shape;1413;p97"/>
          <p:cNvSpPr txBox="1"/>
          <p:nvPr>
            <p:ph type="title"/>
          </p:nvPr>
        </p:nvSpPr>
        <p:spPr>
          <a:xfrm>
            <a:off x="25" y="274800"/>
            <a:ext cx="8355000" cy="4593900"/>
          </a:xfrm>
          <a:prstGeom prst="rect">
            <a:avLst/>
          </a:prstGeom>
        </p:spPr>
        <p:txBody>
          <a:bodyPr anchorCtr="0" anchor="ctr" bIns="457200" lIns="2377425" spcFirstLastPara="1" rIns="91425" wrap="square" tIns="457200">
            <a:noAutofit/>
          </a:bodyPr>
          <a:lstStyle/>
          <a:p>
            <a:pPr indent="0" lvl="0" marL="0" rtl="0" algn="l">
              <a:spcBef>
                <a:spcPts val="0"/>
              </a:spcBef>
              <a:spcAft>
                <a:spcPts val="0"/>
              </a:spcAft>
              <a:buNone/>
            </a:pPr>
            <a:r>
              <a:rPr lang="en"/>
              <a:t>JavaScript </a:t>
            </a:r>
            <a:r>
              <a:rPr lang="en">
                <a:solidFill>
                  <a:srgbClr val="000000"/>
                </a:solidFill>
                <a:highlight>
                  <a:srgbClr val="FFFFFF"/>
                </a:highlight>
                <a:latin typeface="Inconsolata Medium"/>
                <a:ea typeface="Inconsolata Medium"/>
                <a:cs typeface="Inconsolata Medium"/>
                <a:sym typeface="Inconsolata Medium"/>
              </a:rPr>
              <a:t>arrays</a:t>
            </a:r>
            <a:r>
              <a:rPr lang="en"/>
              <a:t> are similar to Python </a:t>
            </a:r>
            <a:r>
              <a:rPr lang="en">
                <a:solidFill>
                  <a:schemeClr val="dk1"/>
                </a:solidFill>
                <a:highlight>
                  <a:srgbClr val="FFFFFF"/>
                </a:highlight>
                <a:latin typeface="Inconsolata Medium"/>
                <a:ea typeface="Inconsolata Medium"/>
                <a:cs typeface="Inconsolata Medium"/>
                <a:sym typeface="Inconsolata Medium"/>
              </a:rPr>
              <a:t>lists</a:t>
            </a:r>
            <a:r>
              <a:rPr lang="en"/>
              <a:t>.</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7" name="Shape 1417"/>
        <p:cNvGrpSpPr/>
        <p:nvPr/>
      </p:nvGrpSpPr>
      <p:grpSpPr>
        <a:xfrm>
          <a:off x="0" y="0"/>
          <a:ext cx="0" cy="0"/>
          <a:chOff x="0" y="0"/>
          <a:chExt cx="0" cy="0"/>
        </a:xfrm>
      </p:grpSpPr>
      <p:sp>
        <p:nvSpPr>
          <p:cNvPr id="1418" name="Google Shape;1418;p98"/>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JavaScript Arrays</a:t>
            </a:r>
            <a:endParaRPr/>
          </a:p>
        </p:txBody>
      </p:sp>
      <p:sp>
        <p:nvSpPr>
          <p:cNvPr id="1419" name="Google Shape;1419;p98"/>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420" name="Google Shape;1420;p98"/>
          <p:cNvPicPr preferRelativeResize="0"/>
          <p:nvPr/>
        </p:nvPicPr>
        <p:blipFill>
          <a:blip r:embed="rId3">
            <a:alphaModFix/>
          </a:blip>
          <a:stretch>
            <a:fillRect/>
          </a:stretch>
        </p:blipFill>
        <p:spPr>
          <a:xfrm>
            <a:off x="4228938" y="1183050"/>
            <a:ext cx="827470" cy="3662574"/>
          </a:xfrm>
          <a:prstGeom prst="rect">
            <a:avLst/>
          </a:prstGeom>
          <a:noFill/>
          <a:ln>
            <a:noFill/>
          </a:ln>
        </p:spPr>
      </p:pic>
      <p:sp>
        <p:nvSpPr>
          <p:cNvPr id="1421" name="Google Shape;1421;p98"/>
          <p:cNvSpPr/>
          <p:nvPr/>
        </p:nvSpPr>
        <p:spPr>
          <a:xfrm>
            <a:off x="321475" y="11421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JavaScript array</a:t>
            </a:r>
            <a:endParaRPr sz="1600">
              <a:solidFill>
                <a:schemeClr val="dk1"/>
              </a:solidFill>
              <a:latin typeface="Consolas"/>
              <a:ea typeface="Consolas"/>
              <a:cs typeface="Consolas"/>
              <a:sym typeface="Consolas"/>
            </a:endParaRPr>
          </a:p>
        </p:txBody>
      </p:sp>
      <p:sp>
        <p:nvSpPr>
          <p:cNvPr id="1422" name="Google Shape;1422;p98"/>
          <p:cNvSpPr/>
          <p:nvPr/>
        </p:nvSpPr>
        <p:spPr>
          <a:xfrm>
            <a:off x="321475" y="1981600"/>
            <a:ext cx="3925200" cy="27387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91425">
            <a:noAutofit/>
          </a:bodyPr>
          <a:lstStyle/>
          <a:p>
            <a:pPr indent="0" lvl="0" marL="0" rtl="0" algn="l">
              <a:lnSpc>
                <a:spcPct val="115000"/>
              </a:lnSpc>
              <a:spcBef>
                <a:spcPts val="0"/>
              </a:spcBef>
              <a:spcAft>
                <a:spcPts val="0"/>
              </a:spcAft>
              <a:buNone/>
            </a:pPr>
            <a:r>
              <a:rPr b="1" lang="en" sz="2200">
                <a:solidFill>
                  <a:srgbClr val="827DB5"/>
                </a:solidFill>
                <a:latin typeface="Consolas"/>
                <a:ea typeface="Consolas"/>
                <a:cs typeface="Consolas"/>
                <a:sym typeface="Consolas"/>
              </a:rPr>
              <a:t>var</a:t>
            </a:r>
            <a:r>
              <a:rPr b="1" lang="en" sz="2200">
                <a:solidFill>
                  <a:srgbClr val="B3B8C5"/>
                </a:solidFill>
                <a:latin typeface="Consolas"/>
                <a:ea typeface="Consolas"/>
                <a:cs typeface="Consolas"/>
                <a:sym typeface="Consolas"/>
              </a:rPr>
              <a:t> </a:t>
            </a:r>
            <a:r>
              <a:rPr b="1" lang="en" sz="2200">
                <a:solidFill>
                  <a:srgbClr val="A8AEBD"/>
                </a:solidFill>
                <a:latin typeface="Consolas"/>
                <a:ea typeface="Consolas"/>
                <a:cs typeface="Consolas"/>
                <a:sym typeface="Consolas"/>
              </a:rPr>
              <a:t>lettersArray</a:t>
            </a:r>
            <a:r>
              <a:rPr b="1" lang="en" sz="2200">
                <a:solidFill>
                  <a:srgbClr val="B3B8C5"/>
                </a:solidFill>
                <a:latin typeface="Consolas"/>
                <a:ea typeface="Consolas"/>
                <a:cs typeface="Consolas"/>
                <a:sym typeface="Consolas"/>
              </a:rPr>
              <a:t> </a:t>
            </a:r>
            <a:r>
              <a:rPr b="1" lang="en" sz="2200">
                <a:solidFill>
                  <a:srgbClr val="FF6600"/>
                </a:solidFill>
                <a:latin typeface="Consolas"/>
                <a:ea typeface="Consolas"/>
                <a:cs typeface="Consolas"/>
                <a:sym typeface="Consolas"/>
              </a:rPr>
              <a:t>=</a:t>
            </a:r>
            <a:r>
              <a:rPr b="1" lang="en" sz="2200">
                <a:solidFill>
                  <a:srgbClr val="B3B8C5"/>
                </a:solidFill>
                <a:latin typeface="Consolas"/>
                <a:ea typeface="Consolas"/>
                <a:cs typeface="Consolas"/>
                <a:sym typeface="Consolas"/>
              </a:rPr>
              <a:t> [</a:t>
            </a:r>
            <a:r>
              <a:rPr b="1" lang="en" sz="2200">
                <a:solidFill>
                  <a:srgbClr val="A4BD00"/>
                </a:solidFill>
                <a:latin typeface="Consolas"/>
                <a:ea typeface="Consolas"/>
                <a:cs typeface="Consolas"/>
                <a:sym typeface="Consolas"/>
              </a:rPr>
              <a:t>"a", “b” , “c”, “d”</a:t>
            </a:r>
            <a:r>
              <a:rPr b="1" lang="en" sz="2200">
                <a:solidFill>
                  <a:srgbClr val="B3B8C5"/>
                </a:solidFill>
                <a:latin typeface="Consolas"/>
                <a:ea typeface="Consolas"/>
                <a:cs typeface="Consolas"/>
                <a:sym typeface="Consolas"/>
              </a:rPr>
              <a:t>]</a:t>
            </a:r>
            <a:r>
              <a:rPr b="1" lang="en" sz="2200">
                <a:solidFill>
                  <a:srgbClr val="B3B3B3"/>
                </a:solidFill>
                <a:latin typeface="Consolas"/>
                <a:ea typeface="Consolas"/>
                <a:cs typeface="Consolas"/>
                <a:sym typeface="Consolas"/>
              </a:rPr>
              <a:t>;</a:t>
            </a:r>
            <a:endParaRPr b="1" sz="2200">
              <a:solidFill>
                <a:srgbClr val="827DB5"/>
              </a:solidFill>
              <a:latin typeface="Consolas"/>
              <a:ea typeface="Consolas"/>
              <a:cs typeface="Consolas"/>
              <a:sym typeface="Consolas"/>
            </a:endParaRPr>
          </a:p>
        </p:txBody>
      </p:sp>
      <p:sp>
        <p:nvSpPr>
          <p:cNvPr id="1423" name="Google Shape;1423;p98"/>
          <p:cNvSpPr/>
          <p:nvPr/>
        </p:nvSpPr>
        <p:spPr>
          <a:xfrm>
            <a:off x="4856000" y="11421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index </a:t>
            </a:r>
            <a:endParaRPr sz="1600">
              <a:solidFill>
                <a:schemeClr val="dk1"/>
              </a:solidFill>
              <a:latin typeface="Consolas"/>
              <a:ea typeface="Consolas"/>
              <a:cs typeface="Consolas"/>
              <a:sym typeface="Consolas"/>
            </a:endParaRPr>
          </a:p>
        </p:txBody>
      </p:sp>
      <p:sp>
        <p:nvSpPr>
          <p:cNvPr id="1424" name="Google Shape;1424;p98"/>
          <p:cNvSpPr/>
          <p:nvPr/>
        </p:nvSpPr>
        <p:spPr>
          <a:xfrm>
            <a:off x="4856000" y="1981675"/>
            <a:ext cx="3925200" cy="27387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91425">
            <a:noAutofit/>
          </a:bodyPr>
          <a:lstStyle/>
          <a:p>
            <a:pPr indent="0" lvl="0" marL="0" rtl="0" algn="l">
              <a:lnSpc>
                <a:spcPct val="115000"/>
              </a:lnSpc>
              <a:spcBef>
                <a:spcPts val="0"/>
              </a:spcBef>
              <a:spcAft>
                <a:spcPts val="0"/>
              </a:spcAft>
              <a:buNone/>
            </a:pPr>
            <a:r>
              <a:rPr b="1" lang="en" sz="2200">
                <a:solidFill>
                  <a:srgbClr val="827DB5"/>
                </a:solidFill>
                <a:latin typeface="Consolas"/>
                <a:ea typeface="Consolas"/>
                <a:cs typeface="Consolas"/>
                <a:sym typeface="Consolas"/>
              </a:rPr>
              <a:t>var</a:t>
            </a:r>
            <a:r>
              <a:rPr b="1" lang="en" sz="2200">
                <a:solidFill>
                  <a:srgbClr val="B3B8C5"/>
                </a:solidFill>
                <a:latin typeface="Consolas"/>
                <a:ea typeface="Consolas"/>
                <a:cs typeface="Consolas"/>
                <a:sym typeface="Consolas"/>
              </a:rPr>
              <a:t> </a:t>
            </a:r>
            <a:r>
              <a:rPr b="1" lang="en" sz="2200">
                <a:solidFill>
                  <a:srgbClr val="A8AEBD"/>
                </a:solidFill>
                <a:latin typeface="Consolas"/>
                <a:ea typeface="Consolas"/>
                <a:cs typeface="Consolas"/>
                <a:sym typeface="Consolas"/>
              </a:rPr>
              <a:t>firstLetter </a:t>
            </a:r>
            <a:r>
              <a:rPr b="1" lang="en" sz="2200">
                <a:solidFill>
                  <a:srgbClr val="FF6600"/>
                </a:solidFill>
                <a:latin typeface="Consolas"/>
                <a:ea typeface="Consolas"/>
                <a:cs typeface="Consolas"/>
                <a:sym typeface="Consolas"/>
              </a:rPr>
              <a:t>=</a:t>
            </a:r>
            <a:r>
              <a:rPr b="1" lang="en" sz="2200">
                <a:solidFill>
                  <a:srgbClr val="B3B8C5"/>
                </a:solidFill>
                <a:latin typeface="Consolas"/>
                <a:ea typeface="Consolas"/>
                <a:cs typeface="Consolas"/>
                <a:sym typeface="Consolas"/>
              </a:rPr>
              <a:t> </a:t>
            </a:r>
            <a:r>
              <a:rPr b="1" lang="en" sz="2200">
                <a:solidFill>
                  <a:srgbClr val="A8AEBD"/>
                </a:solidFill>
                <a:latin typeface="Consolas"/>
                <a:ea typeface="Consolas"/>
                <a:cs typeface="Consolas"/>
                <a:sym typeface="Consolas"/>
              </a:rPr>
              <a:t>lettersArray</a:t>
            </a:r>
            <a:r>
              <a:rPr b="1" lang="en" sz="2200">
                <a:solidFill>
                  <a:srgbClr val="B3B8C5"/>
                </a:solidFill>
                <a:latin typeface="Consolas"/>
                <a:ea typeface="Consolas"/>
                <a:cs typeface="Consolas"/>
                <a:sym typeface="Consolas"/>
              </a:rPr>
              <a:t>[</a:t>
            </a:r>
            <a:r>
              <a:rPr b="1" lang="en" sz="2200">
                <a:solidFill>
                  <a:srgbClr val="A4BD00"/>
                </a:solidFill>
                <a:latin typeface="Consolas"/>
                <a:ea typeface="Consolas"/>
                <a:cs typeface="Consolas"/>
                <a:sym typeface="Consolas"/>
              </a:rPr>
              <a:t>0</a:t>
            </a:r>
            <a:r>
              <a:rPr b="1" lang="en" sz="2200">
                <a:solidFill>
                  <a:srgbClr val="B3B8C5"/>
                </a:solidFill>
                <a:latin typeface="Consolas"/>
                <a:ea typeface="Consolas"/>
                <a:cs typeface="Consolas"/>
                <a:sym typeface="Consolas"/>
              </a:rPr>
              <a:t>]</a:t>
            </a:r>
            <a:r>
              <a:rPr b="1" lang="en" sz="2200">
                <a:solidFill>
                  <a:srgbClr val="B3B3B3"/>
                </a:solidFill>
                <a:latin typeface="Consolas"/>
                <a:ea typeface="Consolas"/>
                <a:cs typeface="Consolas"/>
                <a:sym typeface="Consolas"/>
              </a:rPr>
              <a:t>;</a:t>
            </a:r>
            <a:endParaRPr b="1" sz="22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2200">
                <a:solidFill>
                  <a:srgbClr val="827DB5"/>
                </a:solidFill>
                <a:latin typeface="Consolas"/>
                <a:ea typeface="Consolas"/>
                <a:cs typeface="Consolas"/>
                <a:sym typeface="Consolas"/>
              </a:rPr>
              <a:t>var</a:t>
            </a:r>
            <a:r>
              <a:rPr b="1" lang="en" sz="2200">
                <a:solidFill>
                  <a:srgbClr val="B3B8C5"/>
                </a:solidFill>
                <a:latin typeface="Consolas"/>
                <a:ea typeface="Consolas"/>
                <a:cs typeface="Consolas"/>
                <a:sym typeface="Consolas"/>
              </a:rPr>
              <a:t> </a:t>
            </a:r>
            <a:r>
              <a:rPr b="1" lang="en" sz="2200">
                <a:solidFill>
                  <a:srgbClr val="A8AEBD"/>
                </a:solidFill>
                <a:latin typeface="Consolas"/>
                <a:ea typeface="Consolas"/>
                <a:cs typeface="Consolas"/>
                <a:sym typeface="Consolas"/>
              </a:rPr>
              <a:t>secondLetter </a:t>
            </a:r>
            <a:r>
              <a:rPr b="1" lang="en" sz="2200">
                <a:solidFill>
                  <a:srgbClr val="FF6600"/>
                </a:solidFill>
                <a:latin typeface="Consolas"/>
                <a:ea typeface="Consolas"/>
                <a:cs typeface="Consolas"/>
                <a:sym typeface="Consolas"/>
              </a:rPr>
              <a:t>=</a:t>
            </a:r>
            <a:r>
              <a:rPr b="1" lang="en" sz="2200">
                <a:solidFill>
                  <a:srgbClr val="B3B8C5"/>
                </a:solidFill>
                <a:latin typeface="Consolas"/>
                <a:ea typeface="Consolas"/>
                <a:cs typeface="Consolas"/>
                <a:sym typeface="Consolas"/>
              </a:rPr>
              <a:t> </a:t>
            </a:r>
            <a:r>
              <a:rPr b="1" lang="en" sz="2200">
                <a:solidFill>
                  <a:srgbClr val="A8AEBD"/>
                </a:solidFill>
                <a:latin typeface="Consolas"/>
                <a:ea typeface="Consolas"/>
                <a:cs typeface="Consolas"/>
                <a:sym typeface="Consolas"/>
              </a:rPr>
              <a:t>lettersArray</a:t>
            </a:r>
            <a:r>
              <a:rPr b="1" lang="en" sz="2200">
                <a:solidFill>
                  <a:srgbClr val="B3B8C5"/>
                </a:solidFill>
                <a:latin typeface="Consolas"/>
                <a:ea typeface="Consolas"/>
                <a:cs typeface="Consolas"/>
                <a:sym typeface="Consolas"/>
              </a:rPr>
              <a:t>[</a:t>
            </a:r>
            <a:r>
              <a:rPr b="1" lang="en" sz="2200">
                <a:solidFill>
                  <a:srgbClr val="A4BD00"/>
                </a:solidFill>
                <a:latin typeface="Consolas"/>
                <a:ea typeface="Consolas"/>
                <a:cs typeface="Consolas"/>
                <a:sym typeface="Consolas"/>
              </a:rPr>
              <a:t>1</a:t>
            </a:r>
            <a:r>
              <a:rPr b="1" lang="en" sz="2200">
                <a:solidFill>
                  <a:srgbClr val="B3B8C5"/>
                </a:solidFill>
                <a:latin typeface="Consolas"/>
                <a:ea typeface="Consolas"/>
                <a:cs typeface="Consolas"/>
                <a:sym typeface="Consolas"/>
              </a:rPr>
              <a:t>]</a:t>
            </a:r>
            <a:r>
              <a:rPr b="1" lang="en" sz="2200">
                <a:solidFill>
                  <a:srgbClr val="B3B3B3"/>
                </a:solidFill>
                <a:latin typeface="Consolas"/>
                <a:ea typeface="Consolas"/>
                <a:cs typeface="Consolas"/>
                <a:sym typeface="Consolas"/>
              </a:rPr>
              <a:t>;</a:t>
            </a:r>
            <a:endParaRPr b="1" sz="22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2200">
                <a:solidFill>
                  <a:srgbClr val="B3B3B3"/>
                </a:solidFill>
                <a:latin typeface="Consolas"/>
                <a:ea typeface="Consolas"/>
                <a:cs typeface="Consolas"/>
                <a:sym typeface="Consolas"/>
              </a:rPr>
              <a:t>a</a:t>
            </a:r>
            <a:endParaRPr b="1" sz="22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2200">
                <a:solidFill>
                  <a:srgbClr val="B3B3B3"/>
                </a:solidFill>
                <a:latin typeface="Consolas"/>
                <a:ea typeface="Consolas"/>
                <a:cs typeface="Consolas"/>
                <a:sym typeface="Consolas"/>
              </a:rPr>
              <a:t>b</a:t>
            </a:r>
            <a:endParaRPr sz="2200">
              <a:solidFill>
                <a:srgbClr val="B3B8C5"/>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b="1" sz="2200">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t/>
            </a:r>
            <a:endParaRPr sz="2200">
              <a:solidFill>
                <a:srgbClr val="B3B8C5"/>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b="1" sz="2200">
              <a:solidFill>
                <a:srgbClr val="827DB5"/>
              </a:solidFill>
              <a:latin typeface="Consolas"/>
              <a:ea typeface="Consolas"/>
              <a:cs typeface="Consolas"/>
              <a:sym typeface="Consolas"/>
            </a:endParaRPr>
          </a:p>
        </p:txBody>
      </p:sp>
      <p:pic>
        <p:nvPicPr>
          <p:cNvPr id="1425" name="Google Shape;1425;p98"/>
          <p:cNvPicPr preferRelativeResize="0"/>
          <p:nvPr/>
        </p:nvPicPr>
        <p:blipFill>
          <a:blip r:embed="rId4">
            <a:alphaModFix/>
          </a:blip>
          <a:stretch>
            <a:fillRect/>
          </a:stretch>
        </p:blipFill>
        <p:spPr>
          <a:xfrm>
            <a:off x="7959600" y="219970"/>
            <a:ext cx="1043526" cy="146177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9" name="Shape 1429"/>
        <p:cNvGrpSpPr/>
        <p:nvPr/>
      </p:nvGrpSpPr>
      <p:grpSpPr>
        <a:xfrm>
          <a:off x="0" y="0"/>
          <a:ext cx="0" cy="0"/>
          <a:chOff x="0" y="0"/>
          <a:chExt cx="0" cy="0"/>
        </a:xfrm>
      </p:grpSpPr>
      <p:sp>
        <p:nvSpPr>
          <p:cNvPr id="1430" name="Google Shape;1430;p99"/>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JavaScript Arrays</a:t>
            </a:r>
            <a:endParaRPr/>
          </a:p>
        </p:txBody>
      </p:sp>
      <p:sp>
        <p:nvSpPr>
          <p:cNvPr id="1431" name="Google Shape;1431;p99"/>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432" name="Google Shape;1432;p99"/>
          <p:cNvPicPr preferRelativeResize="0"/>
          <p:nvPr/>
        </p:nvPicPr>
        <p:blipFill>
          <a:blip r:embed="rId3">
            <a:alphaModFix/>
          </a:blip>
          <a:stretch>
            <a:fillRect/>
          </a:stretch>
        </p:blipFill>
        <p:spPr>
          <a:xfrm>
            <a:off x="4228938" y="1183050"/>
            <a:ext cx="827470" cy="3662574"/>
          </a:xfrm>
          <a:prstGeom prst="rect">
            <a:avLst/>
          </a:prstGeom>
          <a:noFill/>
          <a:ln>
            <a:noFill/>
          </a:ln>
        </p:spPr>
      </p:pic>
      <p:sp>
        <p:nvSpPr>
          <p:cNvPr id="1433" name="Google Shape;1433;p99"/>
          <p:cNvSpPr/>
          <p:nvPr/>
        </p:nvSpPr>
        <p:spPr>
          <a:xfrm>
            <a:off x="321475" y="8373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.push()</a:t>
            </a:r>
            <a:endParaRPr sz="1600">
              <a:solidFill>
                <a:schemeClr val="dk1"/>
              </a:solidFill>
              <a:latin typeface="Consolas"/>
              <a:ea typeface="Consolas"/>
              <a:cs typeface="Consolas"/>
              <a:sym typeface="Consolas"/>
            </a:endParaRPr>
          </a:p>
        </p:txBody>
      </p:sp>
      <p:sp>
        <p:nvSpPr>
          <p:cNvPr id="1434" name="Google Shape;1434;p99"/>
          <p:cNvSpPr/>
          <p:nvPr/>
        </p:nvSpPr>
        <p:spPr>
          <a:xfrm>
            <a:off x="321475" y="1676800"/>
            <a:ext cx="3925200" cy="30942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91425">
            <a:noAutofit/>
          </a:bodyPr>
          <a:lstStyle/>
          <a:p>
            <a:pPr indent="0" lvl="0" marL="0" rtl="0" algn="l">
              <a:lnSpc>
                <a:spcPct val="115000"/>
              </a:lnSpc>
              <a:spcBef>
                <a:spcPts val="0"/>
              </a:spcBef>
              <a:spcAft>
                <a:spcPts val="0"/>
              </a:spcAft>
              <a:buNone/>
            </a:pPr>
            <a:r>
              <a:rPr b="1" lang="en" sz="1300">
                <a:solidFill>
                  <a:srgbClr val="A8AEBD"/>
                </a:solidFill>
                <a:latin typeface="Consolas"/>
                <a:ea typeface="Consolas"/>
                <a:cs typeface="Consolas"/>
                <a:sym typeface="Consolas"/>
              </a:rPr>
              <a:t>lettersArray</a:t>
            </a:r>
            <a:r>
              <a:rPr b="1" lang="en" sz="1300">
                <a:solidFill>
                  <a:srgbClr val="F29668"/>
                </a:solidFill>
                <a:latin typeface="Consolas"/>
                <a:ea typeface="Consolas"/>
                <a:cs typeface="Consolas"/>
                <a:sym typeface="Consolas"/>
              </a:rPr>
              <a:t>.</a:t>
            </a:r>
            <a:r>
              <a:rPr b="1" lang="en" sz="1300">
                <a:solidFill>
                  <a:srgbClr val="FF8533"/>
                </a:solidFill>
                <a:latin typeface="Consolas"/>
                <a:ea typeface="Consolas"/>
                <a:cs typeface="Consolas"/>
                <a:sym typeface="Consolas"/>
              </a:rPr>
              <a:t>push</a:t>
            </a:r>
            <a:r>
              <a:rPr b="1" lang="en" sz="1300">
                <a:solidFill>
                  <a:srgbClr val="B3B8C5"/>
                </a:solidFill>
                <a:latin typeface="Consolas"/>
                <a:ea typeface="Consolas"/>
                <a:cs typeface="Consolas"/>
                <a:sym typeface="Consolas"/>
              </a:rPr>
              <a:t>(</a:t>
            </a:r>
            <a:r>
              <a:rPr b="1" lang="en" sz="1300">
                <a:solidFill>
                  <a:srgbClr val="A4BD00"/>
                </a:solidFill>
                <a:latin typeface="Consolas"/>
                <a:ea typeface="Consolas"/>
                <a:cs typeface="Consolas"/>
                <a:sym typeface="Consolas"/>
              </a:rPr>
              <a:t>"e"</a:t>
            </a:r>
            <a:r>
              <a:rPr b="1" lang="en" sz="1300">
                <a:solidFill>
                  <a:srgbClr val="B3B8C5"/>
                </a:solidFill>
                <a:latin typeface="Consolas"/>
                <a:ea typeface="Consolas"/>
                <a:cs typeface="Consolas"/>
                <a:sym typeface="Consolas"/>
              </a:rPr>
              <a:t>)</a:t>
            </a:r>
            <a:r>
              <a:rPr b="1" lang="en" sz="1300">
                <a:solidFill>
                  <a:srgbClr val="B3B3B3"/>
                </a:solidFill>
                <a:latin typeface="Consolas"/>
                <a:ea typeface="Consolas"/>
                <a:cs typeface="Consolas"/>
                <a:sym typeface="Consolas"/>
              </a:rPr>
              <a:t>;</a:t>
            </a:r>
            <a:endParaRPr b="1" sz="13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t/>
            </a:r>
            <a:endParaRPr b="1" sz="13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1300">
                <a:solidFill>
                  <a:srgbClr val="827DB5"/>
                </a:solidFill>
                <a:latin typeface="Consolas"/>
                <a:ea typeface="Consolas"/>
                <a:cs typeface="Consolas"/>
                <a:sym typeface="Consolas"/>
              </a:rPr>
              <a:t>var</a:t>
            </a:r>
            <a:r>
              <a:rPr b="1" lang="en" sz="1300">
                <a:solidFill>
                  <a:srgbClr val="B3B8C5"/>
                </a:solidFill>
                <a:latin typeface="Consolas"/>
                <a:ea typeface="Consolas"/>
                <a:cs typeface="Consolas"/>
                <a:sym typeface="Consolas"/>
              </a:rPr>
              <a:t> </a:t>
            </a:r>
            <a:r>
              <a:rPr b="1" lang="en" sz="1300">
                <a:solidFill>
                  <a:srgbClr val="A8AEBD"/>
                </a:solidFill>
                <a:latin typeface="Consolas"/>
                <a:ea typeface="Consolas"/>
                <a:cs typeface="Consolas"/>
                <a:sym typeface="Consolas"/>
              </a:rPr>
              <a:t>letterArray</a:t>
            </a:r>
            <a:r>
              <a:rPr b="1" lang="en" sz="1300">
                <a:solidFill>
                  <a:srgbClr val="B3B8C5"/>
                </a:solidFill>
                <a:latin typeface="Consolas"/>
                <a:ea typeface="Consolas"/>
                <a:cs typeface="Consolas"/>
                <a:sym typeface="Consolas"/>
              </a:rPr>
              <a:t> </a:t>
            </a:r>
            <a:r>
              <a:rPr b="1" lang="en" sz="1300">
                <a:solidFill>
                  <a:srgbClr val="FF6600"/>
                </a:solidFill>
                <a:latin typeface="Consolas"/>
                <a:ea typeface="Consolas"/>
                <a:cs typeface="Consolas"/>
                <a:sym typeface="Consolas"/>
              </a:rPr>
              <a:t>=</a:t>
            </a:r>
            <a:r>
              <a:rPr b="1" lang="en" sz="1300">
                <a:solidFill>
                  <a:srgbClr val="B3B8C5"/>
                </a:solidFill>
                <a:latin typeface="Consolas"/>
                <a:ea typeface="Consolas"/>
                <a:cs typeface="Consolas"/>
                <a:sym typeface="Consolas"/>
              </a:rPr>
              <a:t> [</a:t>
            </a:r>
            <a:r>
              <a:rPr b="1" lang="en" sz="1300">
                <a:solidFill>
                  <a:srgbClr val="A4BD00"/>
                </a:solidFill>
                <a:latin typeface="Consolas"/>
                <a:ea typeface="Consolas"/>
                <a:cs typeface="Consolas"/>
                <a:sym typeface="Consolas"/>
              </a:rPr>
              <a:t>"a", “b” , “c”, “d”, “e”</a:t>
            </a:r>
            <a:r>
              <a:rPr b="1" lang="en" sz="1300">
                <a:solidFill>
                  <a:srgbClr val="B3B8C5"/>
                </a:solidFill>
                <a:latin typeface="Consolas"/>
                <a:ea typeface="Consolas"/>
                <a:cs typeface="Consolas"/>
                <a:sym typeface="Consolas"/>
              </a:rPr>
              <a:t>]</a:t>
            </a:r>
            <a:r>
              <a:rPr b="1" lang="en" sz="1300">
                <a:solidFill>
                  <a:srgbClr val="B3B3B3"/>
                </a:solidFill>
                <a:latin typeface="Consolas"/>
                <a:ea typeface="Consolas"/>
                <a:cs typeface="Consolas"/>
                <a:sym typeface="Consolas"/>
              </a:rPr>
              <a:t>;</a:t>
            </a:r>
            <a:endParaRPr b="1" sz="13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t/>
            </a:r>
            <a:endParaRPr b="1" sz="1300">
              <a:solidFill>
                <a:srgbClr val="827DB5"/>
              </a:solidFill>
              <a:latin typeface="Consolas"/>
              <a:ea typeface="Consolas"/>
              <a:cs typeface="Consolas"/>
              <a:sym typeface="Consolas"/>
            </a:endParaRPr>
          </a:p>
        </p:txBody>
      </p:sp>
      <p:sp>
        <p:nvSpPr>
          <p:cNvPr id="1435" name="Google Shape;1435;p99"/>
          <p:cNvSpPr/>
          <p:nvPr/>
        </p:nvSpPr>
        <p:spPr>
          <a:xfrm>
            <a:off x="4856000" y="8373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.slice()</a:t>
            </a:r>
            <a:endParaRPr sz="1600">
              <a:solidFill>
                <a:schemeClr val="dk1"/>
              </a:solidFill>
              <a:latin typeface="Consolas"/>
              <a:ea typeface="Consolas"/>
              <a:cs typeface="Consolas"/>
              <a:sym typeface="Consolas"/>
            </a:endParaRPr>
          </a:p>
        </p:txBody>
      </p:sp>
      <p:sp>
        <p:nvSpPr>
          <p:cNvPr id="1436" name="Google Shape;1436;p99"/>
          <p:cNvSpPr/>
          <p:nvPr/>
        </p:nvSpPr>
        <p:spPr>
          <a:xfrm>
            <a:off x="4856000" y="1676875"/>
            <a:ext cx="3925200" cy="30942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91425">
            <a:noAutofit/>
          </a:bodyPr>
          <a:lstStyle/>
          <a:p>
            <a:pPr indent="0" lvl="0" marL="0" rtl="0" algn="l">
              <a:lnSpc>
                <a:spcPct val="150000"/>
              </a:lnSpc>
              <a:spcBef>
                <a:spcPts val="0"/>
              </a:spcBef>
              <a:spcAft>
                <a:spcPts val="0"/>
              </a:spcAft>
              <a:buNone/>
            </a:pPr>
            <a:r>
              <a:rPr b="1" lang="en" sz="1300">
                <a:solidFill>
                  <a:srgbClr val="827DB5"/>
                </a:solidFill>
                <a:latin typeface="Consolas"/>
                <a:ea typeface="Consolas"/>
                <a:cs typeface="Consolas"/>
                <a:sym typeface="Consolas"/>
              </a:rPr>
              <a:t>var</a:t>
            </a:r>
            <a:r>
              <a:rPr b="1" lang="en" sz="1300">
                <a:solidFill>
                  <a:srgbClr val="B3B8C5"/>
                </a:solidFill>
                <a:latin typeface="Consolas"/>
                <a:ea typeface="Consolas"/>
                <a:cs typeface="Consolas"/>
                <a:sym typeface="Consolas"/>
              </a:rPr>
              <a:t> </a:t>
            </a:r>
            <a:r>
              <a:rPr b="1" lang="en" sz="1300">
                <a:solidFill>
                  <a:srgbClr val="A8AEBD"/>
                </a:solidFill>
                <a:latin typeface="Consolas"/>
                <a:ea typeface="Consolas"/>
                <a:cs typeface="Consolas"/>
                <a:sym typeface="Consolas"/>
              </a:rPr>
              <a:t>slicedArray1</a:t>
            </a:r>
            <a:r>
              <a:rPr b="1" lang="en" sz="1300">
                <a:solidFill>
                  <a:srgbClr val="B3B8C5"/>
                </a:solidFill>
                <a:latin typeface="Consolas"/>
                <a:ea typeface="Consolas"/>
                <a:cs typeface="Consolas"/>
                <a:sym typeface="Consolas"/>
              </a:rPr>
              <a:t> </a:t>
            </a:r>
            <a:r>
              <a:rPr b="1" lang="en" sz="1300">
                <a:solidFill>
                  <a:srgbClr val="FF6600"/>
                </a:solidFill>
                <a:latin typeface="Consolas"/>
                <a:ea typeface="Consolas"/>
                <a:cs typeface="Consolas"/>
                <a:sym typeface="Consolas"/>
              </a:rPr>
              <a:t>=</a:t>
            </a:r>
            <a:r>
              <a:rPr b="1" lang="en" sz="1300">
                <a:solidFill>
                  <a:srgbClr val="B3B8C5"/>
                </a:solidFill>
                <a:latin typeface="Consolas"/>
                <a:ea typeface="Consolas"/>
                <a:cs typeface="Consolas"/>
                <a:sym typeface="Consolas"/>
              </a:rPr>
              <a:t> </a:t>
            </a:r>
            <a:r>
              <a:rPr b="1" lang="en" sz="1300">
                <a:solidFill>
                  <a:srgbClr val="A8AEBD"/>
                </a:solidFill>
                <a:latin typeface="Consolas"/>
                <a:ea typeface="Consolas"/>
                <a:cs typeface="Consolas"/>
                <a:sym typeface="Consolas"/>
              </a:rPr>
              <a:t>lettersArray</a:t>
            </a:r>
            <a:r>
              <a:rPr b="1" lang="en" sz="1300">
                <a:solidFill>
                  <a:srgbClr val="F29668"/>
                </a:solidFill>
                <a:latin typeface="Consolas"/>
                <a:ea typeface="Consolas"/>
                <a:cs typeface="Consolas"/>
                <a:sym typeface="Consolas"/>
              </a:rPr>
              <a:t>.</a:t>
            </a:r>
            <a:r>
              <a:rPr b="1" lang="en" sz="1300">
                <a:solidFill>
                  <a:srgbClr val="FF8533"/>
                </a:solidFill>
                <a:latin typeface="Consolas"/>
                <a:ea typeface="Consolas"/>
                <a:cs typeface="Consolas"/>
                <a:sym typeface="Consolas"/>
              </a:rPr>
              <a:t>slice</a:t>
            </a:r>
            <a:r>
              <a:rPr b="1" lang="en" sz="1300">
                <a:solidFill>
                  <a:srgbClr val="B3B8C5"/>
                </a:solidFill>
                <a:latin typeface="Consolas"/>
                <a:ea typeface="Consolas"/>
                <a:cs typeface="Consolas"/>
                <a:sym typeface="Consolas"/>
              </a:rPr>
              <a:t>(</a:t>
            </a:r>
            <a:r>
              <a:rPr b="1" lang="en" sz="1300">
                <a:solidFill>
                  <a:srgbClr val="E6E600"/>
                </a:solidFill>
                <a:latin typeface="Consolas"/>
                <a:ea typeface="Consolas"/>
                <a:cs typeface="Consolas"/>
                <a:sym typeface="Consolas"/>
              </a:rPr>
              <a:t>1</a:t>
            </a:r>
            <a:r>
              <a:rPr b="1" lang="en" sz="1300">
                <a:solidFill>
                  <a:srgbClr val="B3B8C5"/>
                </a:solidFill>
                <a:latin typeface="Consolas"/>
                <a:ea typeface="Consolas"/>
                <a:cs typeface="Consolas"/>
                <a:sym typeface="Consolas"/>
              </a:rPr>
              <a:t>)</a:t>
            </a:r>
            <a:r>
              <a:rPr b="1" lang="en" sz="1300">
                <a:solidFill>
                  <a:srgbClr val="B3B3B3"/>
                </a:solidFill>
                <a:latin typeface="Consolas"/>
                <a:ea typeface="Consolas"/>
                <a:cs typeface="Consolas"/>
                <a:sym typeface="Consolas"/>
              </a:rPr>
              <a:t>;</a:t>
            </a:r>
            <a:endParaRPr b="1" sz="1300">
              <a:solidFill>
                <a:srgbClr val="B3B3B3"/>
              </a:solidFill>
              <a:latin typeface="Consolas"/>
              <a:ea typeface="Consolas"/>
              <a:cs typeface="Consolas"/>
              <a:sym typeface="Consolas"/>
            </a:endParaRPr>
          </a:p>
          <a:p>
            <a:pPr indent="0" lvl="0" marL="0" rtl="0" algn="l">
              <a:lnSpc>
                <a:spcPct val="150000"/>
              </a:lnSpc>
              <a:spcBef>
                <a:spcPts val="0"/>
              </a:spcBef>
              <a:spcAft>
                <a:spcPts val="0"/>
              </a:spcAft>
              <a:buNone/>
            </a:pPr>
            <a:r>
              <a:rPr b="1" i="1" lang="en" sz="1300">
                <a:solidFill>
                  <a:srgbClr val="626A73"/>
                </a:solidFill>
                <a:latin typeface="Consolas"/>
                <a:ea typeface="Consolas"/>
                <a:cs typeface="Consolas"/>
                <a:sym typeface="Consolas"/>
              </a:rPr>
              <a:t>// Return the first three items of an array</a:t>
            </a:r>
            <a:endParaRPr b="1" i="1" sz="1300">
              <a:solidFill>
                <a:srgbClr val="626A73"/>
              </a:solidFill>
              <a:latin typeface="Consolas"/>
              <a:ea typeface="Consolas"/>
              <a:cs typeface="Consolas"/>
              <a:sym typeface="Consolas"/>
            </a:endParaRPr>
          </a:p>
          <a:p>
            <a:pPr indent="0" lvl="0" marL="0" rtl="0" algn="l">
              <a:lnSpc>
                <a:spcPct val="115000"/>
              </a:lnSpc>
              <a:spcBef>
                <a:spcPts val="0"/>
              </a:spcBef>
              <a:spcAft>
                <a:spcPts val="0"/>
              </a:spcAft>
              <a:buNone/>
            </a:pPr>
            <a:r>
              <a:rPr b="1" lang="en" sz="1300">
                <a:solidFill>
                  <a:srgbClr val="827DB5"/>
                </a:solidFill>
                <a:latin typeface="Consolas"/>
                <a:ea typeface="Consolas"/>
                <a:cs typeface="Consolas"/>
                <a:sym typeface="Consolas"/>
              </a:rPr>
              <a:t>var</a:t>
            </a:r>
            <a:r>
              <a:rPr b="1" lang="en" sz="1300">
                <a:solidFill>
                  <a:srgbClr val="B3B8C5"/>
                </a:solidFill>
                <a:latin typeface="Consolas"/>
                <a:ea typeface="Consolas"/>
                <a:cs typeface="Consolas"/>
                <a:sym typeface="Consolas"/>
              </a:rPr>
              <a:t> </a:t>
            </a:r>
            <a:r>
              <a:rPr b="1" lang="en" sz="1300">
                <a:solidFill>
                  <a:srgbClr val="A8AEBD"/>
                </a:solidFill>
                <a:latin typeface="Consolas"/>
                <a:ea typeface="Consolas"/>
                <a:cs typeface="Consolas"/>
                <a:sym typeface="Consolas"/>
              </a:rPr>
              <a:t>slicedArray2</a:t>
            </a:r>
            <a:r>
              <a:rPr b="1" lang="en" sz="1300">
                <a:solidFill>
                  <a:srgbClr val="B3B8C5"/>
                </a:solidFill>
                <a:latin typeface="Consolas"/>
                <a:ea typeface="Consolas"/>
                <a:cs typeface="Consolas"/>
                <a:sym typeface="Consolas"/>
              </a:rPr>
              <a:t> </a:t>
            </a:r>
            <a:r>
              <a:rPr b="1" lang="en" sz="1300">
                <a:solidFill>
                  <a:srgbClr val="FF6600"/>
                </a:solidFill>
                <a:latin typeface="Consolas"/>
                <a:ea typeface="Consolas"/>
                <a:cs typeface="Consolas"/>
                <a:sym typeface="Consolas"/>
              </a:rPr>
              <a:t>=</a:t>
            </a:r>
            <a:r>
              <a:rPr b="1" lang="en" sz="1300">
                <a:solidFill>
                  <a:srgbClr val="B3B8C5"/>
                </a:solidFill>
                <a:latin typeface="Consolas"/>
                <a:ea typeface="Consolas"/>
                <a:cs typeface="Consolas"/>
                <a:sym typeface="Consolas"/>
              </a:rPr>
              <a:t> </a:t>
            </a:r>
            <a:r>
              <a:rPr b="1" lang="en" sz="1300">
                <a:solidFill>
                  <a:srgbClr val="A8AEBD"/>
                </a:solidFill>
                <a:latin typeface="Consolas"/>
                <a:ea typeface="Consolas"/>
                <a:cs typeface="Consolas"/>
                <a:sym typeface="Consolas"/>
              </a:rPr>
              <a:t>lettersArray</a:t>
            </a:r>
            <a:r>
              <a:rPr b="1" lang="en" sz="1300">
                <a:solidFill>
                  <a:srgbClr val="F29668"/>
                </a:solidFill>
                <a:latin typeface="Consolas"/>
                <a:ea typeface="Consolas"/>
                <a:cs typeface="Consolas"/>
                <a:sym typeface="Consolas"/>
              </a:rPr>
              <a:t>.</a:t>
            </a:r>
            <a:r>
              <a:rPr b="1" lang="en" sz="1300">
                <a:solidFill>
                  <a:srgbClr val="FF8533"/>
                </a:solidFill>
                <a:latin typeface="Consolas"/>
                <a:ea typeface="Consolas"/>
                <a:cs typeface="Consolas"/>
                <a:sym typeface="Consolas"/>
              </a:rPr>
              <a:t>slice</a:t>
            </a:r>
            <a:r>
              <a:rPr b="1" lang="en" sz="1300">
                <a:solidFill>
                  <a:srgbClr val="B3B8C5"/>
                </a:solidFill>
                <a:latin typeface="Consolas"/>
                <a:ea typeface="Consolas"/>
                <a:cs typeface="Consolas"/>
                <a:sym typeface="Consolas"/>
              </a:rPr>
              <a:t>(</a:t>
            </a:r>
            <a:r>
              <a:rPr b="1" lang="en" sz="1300">
                <a:solidFill>
                  <a:srgbClr val="E6E600"/>
                </a:solidFill>
                <a:latin typeface="Consolas"/>
                <a:ea typeface="Consolas"/>
                <a:cs typeface="Consolas"/>
                <a:sym typeface="Consolas"/>
              </a:rPr>
              <a:t>0</a:t>
            </a:r>
            <a:r>
              <a:rPr b="1" lang="en" sz="1300">
                <a:solidFill>
                  <a:srgbClr val="B3B3B3"/>
                </a:solidFill>
                <a:latin typeface="Consolas"/>
                <a:ea typeface="Consolas"/>
                <a:cs typeface="Consolas"/>
                <a:sym typeface="Consolas"/>
              </a:rPr>
              <a:t>,</a:t>
            </a:r>
            <a:r>
              <a:rPr b="1" lang="en" sz="1300">
                <a:solidFill>
                  <a:srgbClr val="B3B8C5"/>
                </a:solidFill>
                <a:latin typeface="Consolas"/>
                <a:ea typeface="Consolas"/>
                <a:cs typeface="Consolas"/>
                <a:sym typeface="Consolas"/>
              </a:rPr>
              <a:t> </a:t>
            </a:r>
            <a:r>
              <a:rPr b="1" lang="en" sz="1300">
                <a:solidFill>
                  <a:srgbClr val="E6E600"/>
                </a:solidFill>
                <a:latin typeface="Consolas"/>
                <a:ea typeface="Consolas"/>
                <a:cs typeface="Consolas"/>
                <a:sym typeface="Consolas"/>
              </a:rPr>
              <a:t>3</a:t>
            </a:r>
            <a:r>
              <a:rPr b="1" lang="en" sz="1300">
                <a:solidFill>
                  <a:srgbClr val="B3B8C5"/>
                </a:solidFill>
                <a:latin typeface="Consolas"/>
                <a:ea typeface="Consolas"/>
                <a:cs typeface="Consolas"/>
                <a:sym typeface="Consolas"/>
              </a:rPr>
              <a:t>)</a:t>
            </a:r>
            <a:r>
              <a:rPr b="1" lang="en" sz="1300">
                <a:solidFill>
                  <a:srgbClr val="B3B3B3"/>
                </a:solidFill>
                <a:latin typeface="Consolas"/>
                <a:ea typeface="Consolas"/>
                <a:cs typeface="Consolas"/>
                <a:sym typeface="Consolas"/>
              </a:rPr>
              <a:t>;</a:t>
            </a:r>
            <a:endParaRPr b="1" sz="1300">
              <a:solidFill>
                <a:srgbClr val="B3B3B3"/>
              </a:solidFill>
              <a:latin typeface="Consolas"/>
              <a:ea typeface="Consolas"/>
              <a:cs typeface="Consolas"/>
              <a:sym typeface="Consolas"/>
            </a:endParaRPr>
          </a:p>
          <a:p>
            <a:pPr indent="0" lvl="0" marL="0" rtl="0" algn="l">
              <a:lnSpc>
                <a:spcPct val="150000"/>
              </a:lnSpc>
              <a:spcBef>
                <a:spcPts val="0"/>
              </a:spcBef>
              <a:spcAft>
                <a:spcPts val="0"/>
              </a:spcAft>
              <a:buNone/>
            </a:pPr>
            <a:r>
              <a:rPr b="1" i="1" lang="en" sz="1300">
                <a:solidFill>
                  <a:srgbClr val="626A73"/>
                </a:solidFill>
                <a:latin typeface="Consolas"/>
                <a:ea typeface="Consolas"/>
                <a:cs typeface="Consolas"/>
                <a:sym typeface="Consolas"/>
              </a:rPr>
              <a:t>// Return the second and third items of an array</a:t>
            </a:r>
            <a:endParaRPr b="1" i="1" sz="1300">
              <a:solidFill>
                <a:srgbClr val="626A73"/>
              </a:solidFill>
              <a:latin typeface="Consolas"/>
              <a:ea typeface="Consolas"/>
              <a:cs typeface="Consolas"/>
              <a:sym typeface="Consolas"/>
            </a:endParaRPr>
          </a:p>
          <a:p>
            <a:pPr indent="0" lvl="0" marL="0" rtl="0" algn="l">
              <a:lnSpc>
                <a:spcPct val="150000"/>
              </a:lnSpc>
              <a:spcBef>
                <a:spcPts val="0"/>
              </a:spcBef>
              <a:spcAft>
                <a:spcPts val="0"/>
              </a:spcAft>
              <a:buNone/>
            </a:pPr>
            <a:r>
              <a:rPr b="1" lang="en" sz="1300">
                <a:solidFill>
                  <a:srgbClr val="827DB5"/>
                </a:solidFill>
                <a:latin typeface="Consolas"/>
                <a:ea typeface="Consolas"/>
                <a:cs typeface="Consolas"/>
                <a:sym typeface="Consolas"/>
              </a:rPr>
              <a:t>var</a:t>
            </a:r>
            <a:r>
              <a:rPr b="1" lang="en" sz="1300">
                <a:solidFill>
                  <a:srgbClr val="B3B8C5"/>
                </a:solidFill>
                <a:latin typeface="Consolas"/>
                <a:ea typeface="Consolas"/>
                <a:cs typeface="Consolas"/>
                <a:sym typeface="Consolas"/>
              </a:rPr>
              <a:t> </a:t>
            </a:r>
            <a:r>
              <a:rPr b="1" lang="en" sz="1300">
                <a:solidFill>
                  <a:srgbClr val="A8AEBD"/>
                </a:solidFill>
                <a:latin typeface="Consolas"/>
                <a:ea typeface="Consolas"/>
                <a:cs typeface="Consolas"/>
                <a:sym typeface="Consolas"/>
              </a:rPr>
              <a:t>sliced Array 3</a:t>
            </a:r>
            <a:r>
              <a:rPr b="1" lang="en" sz="1300">
                <a:solidFill>
                  <a:srgbClr val="B3B8C5"/>
                </a:solidFill>
                <a:latin typeface="Consolas"/>
                <a:ea typeface="Consolas"/>
                <a:cs typeface="Consolas"/>
                <a:sym typeface="Consolas"/>
              </a:rPr>
              <a:t> </a:t>
            </a:r>
            <a:r>
              <a:rPr b="1" lang="en" sz="1300">
                <a:solidFill>
                  <a:srgbClr val="FF6600"/>
                </a:solidFill>
                <a:latin typeface="Consolas"/>
                <a:ea typeface="Consolas"/>
                <a:cs typeface="Consolas"/>
                <a:sym typeface="Consolas"/>
              </a:rPr>
              <a:t>=</a:t>
            </a:r>
            <a:r>
              <a:rPr b="1" lang="en" sz="1300">
                <a:solidFill>
                  <a:srgbClr val="B3B8C5"/>
                </a:solidFill>
                <a:latin typeface="Consolas"/>
                <a:ea typeface="Consolas"/>
                <a:cs typeface="Consolas"/>
                <a:sym typeface="Consolas"/>
              </a:rPr>
              <a:t> </a:t>
            </a:r>
            <a:r>
              <a:rPr b="1" lang="en" sz="1300">
                <a:solidFill>
                  <a:srgbClr val="A8AEBD"/>
                </a:solidFill>
                <a:latin typeface="Consolas"/>
                <a:ea typeface="Consolas"/>
                <a:cs typeface="Consolas"/>
                <a:sym typeface="Consolas"/>
              </a:rPr>
              <a:t>lettersArray</a:t>
            </a:r>
            <a:r>
              <a:rPr b="1" lang="en" sz="1300">
                <a:solidFill>
                  <a:srgbClr val="F29668"/>
                </a:solidFill>
                <a:latin typeface="Consolas"/>
                <a:ea typeface="Consolas"/>
                <a:cs typeface="Consolas"/>
                <a:sym typeface="Consolas"/>
              </a:rPr>
              <a:t>.</a:t>
            </a:r>
            <a:r>
              <a:rPr b="1" lang="en" sz="1300">
                <a:solidFill>
                  <a:srgbClr val="FF8533"/>
                </a:solidFill>
                <a:latin typeface="Consolas"/>
                <a:ea typeface="Consolas"/>
                <a:cs typeface="Consolas"/>
                <a:sym typeface="Consolas"/>
              </a:rPr>
              <a:t>slice</a:t>
            </a:r>
            <a:r>
              <a:rPr b="1" lang="en" sz="1300">
                <a:solidFill>
                  <a:srgbClr val="B3B8C5"/>
                </a:solidFill>
                <a:latin typeface="Consolas"/>
                <a:ea typeface="Consolas"/>
                <a:cs typeface="Consolas"/>
                <a:sym typeface="Consolas"/>
              </a:rPr>
              <a:t>(</a:t>
            </a:r>
            <a:r>
              <a:rPr b="1" lang="en" sz="1300">
                <a:solidFill>
                  <a:srgbClr val="E6E600"/>
                </a:solidFill>
                <a:latin typeface="Consolas"/>
                <a:ea typeface="Consolas"/>
                <a:cs typeface="Consolas"/>
                <a:sym typeface="Consolas"/>
              </a:rPr>
              <a:t>1</a:t>
            </a:r>
            <a:r>
              <a:rPr b="1" lang="en" sz="1300">
                <a:solidFill>
                  <a:srgbClr val="B3B3B3"/>
                </a:solidFill>
                <a:latin typeface="Consolas"/>
                <a:ea typeface="Consolas"/>
                <a:cs typeface="Consolas"/>
                <a:sym typeface="Consolas"/>
              </a:rPr>
              <a:t>,</a:t>
            </a:r>
            <a:r>
              <a:rPr b="1" lang="en" sz="1300">
                <a:solidFill>
                  <a:srgbClr val="B3B8C5"/>
                </a:solidFill>
                <a:latin typeface="Consolas"/>
                <a:ea typeface="Consolas"/>
                <a:cs typeface="Consolas"/>
                <a:sym typeface="Consolas"/>
              </a:rPr>
              <a:t> </a:t>
            </a:r>
            <a:r>
              <a:rPr b="1" lang="en" sz="1300">
                <a:solidFill>
                  <a:srgbClr val="E6E600"/>
                </a:solidFill>
                <a:latin typeface="Consolas"/>
                <a:ea typeface="Consolas"/>
                <a:cs typeface="Consolas"/>
                <a:sym typeface="Consolas"/>
              </a:rPr>
              <a:t>3</a:t>
            </a:r>
            <a:r>
              <a:rPr b="1" lang="en" sz="1300">
                <a:solidFill>
                  <a:srgbClr val="B3B8C5"/>
                </a:solidFill>
                <a:latin typeface="Consolas"/>
                <a:ea typeface="Consolas"/>
                <a:cs typeface="Consolas"/>
                <a:sym typeface="Consolas"/>
              </a:rPr>
              <a:t>)</a:t>
            </a:r>
            <a:r>
              <a:rPr b="1" lang="en" sz="1300">
                <a:solidFill>
                  <a:srgbClr val="B3B3B3"/>
                </a:solidFill>
                <a:latin typeface="Consolas"/>
                <a:ea typeface="Consolas"/>
                <a:cs typeface="Consolas"/>
                <a:sym typeface="Consolas"/>
              </a:rPr>
              <a:t>;</a:t>
            </a:r>
            <a:endParaRPr b="1" sz="1300">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t/>
            </a:r>
            <a:endParaRPr b="1" sz="2200">
              <a:solidFill>
                <a:srgbClr val="827DB5"/>
              </a:solidFill>
              <a:latin typeface="Consolas"/>
              <a:ea typeface="Consolas"/>
              <a:cs typeface="Consolas"/>
              <a:sym typeface="Consolas"/>
            </a:endParaRPr>
          </a:p>
        </p:txBody>
      </p:sp>
      <p:pic>
        <p:nvPicPr>
          <p:cNvPr id="1437" name="Google Shape;1437;p99"/>
          <p:cNvPicPr preferRelativeResize="0"/>
          <p:nvPr/>
        </p:nvPicPr>
        <p:blipFill>
          <a:blip r:embed="rId4">
            <a:alphaModFix/>
          </a:blip>
          <a:stretch>
            <a:fillRect/>
          </a:stretch>
        </p:blipFill>
        <p:spPr>
          <a:xfrm>
            <a:off x="7959600" y="219970"/>
            <a:ext cx="1043526" cy="1461774"/>
          </a:xfrm>
          <a:prstGeom prst="rect">
            <a:avLst/>
          </a:prstGeom>
          <a:noFill/>
          <a:ln>
            <a:noFill/>
          </a:ln>
          <a:effectLst>
            <a:outerShdw blurRad="57150" rotWithShape="0" algn="bl" dir="5400000" dist="19050">
              <a:srgbClr val="000000">
                <a:alpha val="50000"/>
              </a:srgbClr>
            </a:outerShdw>
          </a:effectLst>
        </p:spPr>
      </p:pic>
      <p:sp>
        <p:nvSpPr>
          <p:cNvPr id="1438" name="Google Shape;1438;p99"/>
          <p:cNvSpPr/>
          <p:nvPr/>
        </p:nvSpPr>
        <p:spPr>
          <a:xfrm rot="-5400000">
            <a:off x="355300" y="2862088"/>
            <a:ext cx="609000" cy="304500"/>
          </a:xfrm>
          <a:prstGeom prst="homePlate">
            <a:avLst>
              <a:gd fmla="val 50000"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2" name="Shape 1442"/>
        <p:cNvGrpSpPr/>
        <p:nvPr/>
      </p:nvGrpSpPr>
      <p:grpSpPr>
        <a:xfrm>
          <a:off x="0" y="0"/>
          <a:ext cx="0" cy="0"/>
          <a:chOff x="0" y="0"/>
          <a:chExt cx="0" cy="0"/>
        </a:xfrm>
      </p:grpSpPr>
      <p:sp>
        <p:nvSpPr>
          <p:cNvPr id="1443" name="Google Shape;1443;p100"/>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JavaScript Arrays</a:t>
            </a:r>
            <a:endParaRPr/>
          </a:p>
        </p:txBody>
      </p:sp>
      <p:sp>
        <p:nvSpPr>
          <p:cNvPr id="1444" name="Google Shape;1444;p100"/>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445" name="Google Shape;1445;p100"/>
          <p:cNvPicPr preferRelativeResize="0"/>
          <p:nvPr/>
        </p:nvPicPr>
        <p:blipFill>
          <a:blip r:embed="rId3">
            <a:alphaModFix/>
          </a:blip>
          <a:stretch>
            <a:fillRect/>
          </a:stretch>
        </p:blipFill>
        <p:spPr>
          <a:xfrm>
            <a:off x="4228938" y="1183050"/>
            <a:ext cx="827470" cy="3662574"/>
          </a:xfrm>
          <a:prstGeom prst="rect">
            <a:avLst/>
          </a:prstGeom>
          <a:noFill/>
          <a:ln>
            <a:noFill/>
          </a:ln>
        </p:spPr>
      </p:pic>
      <p:sp>
        <p:nvSpPr>
          <p:cNvPr id="1446" name="Google Shape;1446;p100"/>
          <p:cNvSpPr/>
          <p:nvPr/>
        </p:nvSpPr>
        <p:spPr>
          <a:xfrm>
            <a:off x="321475" y="11421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.join()</a:t>
            </a:r>
            <a:endParaRPr sz="1600">
              <a:solidFill>
                <a:schemeClr val="dk1"/>
              </a:solidFill>
              <a:latin typeface="Consolas"/>
              <a:ea typeface="Consolas"/>
              <a:cs typeface="Consolas"/>
              <a:sym typeface="Consolas"/>
            </a:endParaRPr>
          </a:p>
        </p:txBody>
      </p:sp>
      <p:sp>
        <p:nvSpPr>
          <p:cNvPr id="1447" name="Google Shape;1447;p100"/>
          <p:cNvSpPr/>
          <p:nvPr/>
        </p:nvSpPr>
        <p:spPr>
          <a:xfrm>
            <a:off x="321475" y="1981600"/>
            <a:ext cx="3925200" cy="27387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91425">
            <a:noAutofit/>
          </a:bodyPr>
          <a:lstStyle/>
          <a:p>
            <a:pPr indent="0" lvl="0" marL="0" rtl="0" algn="l">
              <a:lnSpc>
                <a:spcPct val="150000"/>
              </a:lnSpc>
              <a:spcBef>
                <a:spcPts val="0"/>
              </a:spcBef>
              <a:spcAft>
                <a:spcPts val="0"/>
              </a:spcAft>
              <a:buNone/>
            </a:pPr>
            <a:r>
              <a:rPr b="1" lang="en" sz="1800">
                <a:solidFill>
                  <a:srgbClr val="827DB5"/>
                </a:solidFill>
                <a:latin typeface="Consolas"/>
                <a:ea typeface="Consolas"/>
                <a:cs typeface="Consolas"/>
                <a:sym typeface="Consolas"/>
              </a:rPr>
              <a:t>var</a:t>
            </a:r>
            <a:r>
              <a:rPr b="1" lang="en" sz="1800">
                <a:solidFill>
                  <a:srgbClr val="B3B8C5"/>
                </a:solidFill>
                <a:latin typeface="Consolas"/>
                <a:ea typeface="Consolas"/>
                <a:cs typeface="Consolas"/>
                <a:sym typeface="Consolas"/>
              </a:rPr>
              <a:t> </a:t>
            </a:r>
            <a:r>
              <a:rPr b="1" lang="en" sz="1800">
                <a:solidFill>
                  <a:srgbClr val="A8AEBD"/>
                </a:solidFill>
                <a:latin typeface="Consolas"/>
                <a:ea typeface="Consolas"/>
                <a:cs typeface="Consolas"/>
                <a:sym typeface="Consolas"/>
              </a:rPr>
              <a:t>joinedArray</a:t>
            </a:r>
            <a:r>
              <a:rPr b="1" lang="en" sz="1800">
                <a:solidFill>
                  <a:srgbClr val="B3B8C5"/>
                </a:solidFill>
                <a:latin typeface="Consolas"/>
                <a:ea typeface="Consolas"/>
                <a:cs typeface="Consolas"/>
                <a:sym typeface="Consolas"/>
              </a:rPr>
              <a:t> </a:t>
            </a:r>
            <a:r>
              <a:rPr b="1" lang="en" sz="1800">
                <a:solidFill>
                  <a:srgbClr val="FF6600"/>
                </a:solidFill>
                <a:latin typeface="Consolas"/>
                <a:ea typeface="Consolas"/>
                <a:cs typeface="Consolas"/>
                <a:sym typeface="Consolas"/>
              </a:rPr>
              <a:t>=</a:t>
            </a:r>
            <a:r>
              <a:rPr b="1" lang="en" sz="1800">
                <a:solidFill>
                  <a:srgbClr val="B3B8C5"/>
                </a:solidFill>
                <a:latin typeface="Consolas"/>
                <a:ea typeface="Consolas"/>
                <a:cs typeface="Consolas"/>
                <a:sym typeface="Consolas"/>
              </a:rPr>
              <a:t> </a:t>
            </a:r>
            <a:r>
              <a:rPr b="1" lang="en" sz="1800">
                <a:solidFill>
                  <a:srgbClr val="A8AEBD"/>
                </a:solidFill>
                <a:latin typeface="Consolas"/>
                <a:ea typeface="Consolas"/>
                <a:cs typeface="Consolas"/>
                <a:sym typeface="Consolas"/>
              </a:rPr>
              <a:t>lettersArray</a:t>
            </a:r>
            <a:r>
              <a:rPr b="1" lang="en" sz="1800">
                <a:solidFill>
                  <a:srgbClr val="F29668"/>
                </a:solidFill>
                <a:latin typeface="Consolas"/>
                <a:ea typeface="Consolas"/>
                <a:cs typeface="Consolas"/>
                <a:sym typeface="Consolas"/>
              </a:rPr>
              <a:t>.</a:t>
            </a:r>
            <a:r>
              <a:rPr b="1" lang="en" sz="1800">
                <a:solidFill>
                  <a:srgbClr val="FF8533"/>
                </a:solidFill>
                <a:latin typeface="Consolas"/>
                <a:ea typeface="Consolas"/>
                <a:cs typeface="Consolas"/>
                <a:sym typeface="Consolas"/>
              </a:rPr>
              <a:t>join</a:t>
            </a:r>
            <a:r>
              <a:rPr b="1" lang="en" sz="1800">
                <a:solidFill>
                  <a:srgbClr val="B3B8C5"/>
                </a:solidFill>
                <a:latin typeface="Consolas"/>
                <a:ea typeface="Consolas"/>
                <a:cs typeface="Consolas"/>
                <a:sym typeface="Consolas"/>
              </a:rPr>
              <a:t>(</a:t>
            </a:r>
            <a:r>
              <a:rPr b="1" lang="en" sz="1800">
                <a:solidFill>
                  <a:srgbClr val="A4BD00"/>
                </a:solidFill>
                <a:latin typeface="Consolas"/>
                <a:ea typeface="Consolas"/>
                <a:cs typeface="Consolas"/>
                <a:sym typeface="Consolas"/>
              </a:rPr>
              <a:t>", "</a:t>
            </a:r>
            <a:r>
              <a:rPr b="1" lang="en" sz="1800">
                <a:solidFill>
                  <a:srgbClr val="B3B8C5"/>
                </a:solidFill>
                <a:latin typeface="Consolas"/>
                <a:ea typeface="Consolas"/>
                <a:cs typeface="Consolas"/>
                <a:sym typeface="Consolas"/>
              </a:rPr>
              <a:t>)</a:t>
            </a:r>
            <a:r>
              <a:rPr b="1" lang="en" sz="1800">
                <a:solidFill>
                  <a:srgbClr val="B3B3B3"/>
                </a:solidFill>
                <a:latin typeface="Consolas"/>
                <a:ea typeface="Consolas"/>
                <a:cs typeface="Consolas"/>
                <a:sym typeface="Consolas"/>
              </a:rPr>
              <a:t>;</a:t>
            </a:r>
            <a:endParaRPr b="1" sz="1800">
              <a:solidFill>
                <a:srgbClr val="827DB5"/>
              </a:solidFill>
              <a:latin typeface="Consolas"/>
              <a:ea typeface="Consolas"/>
              <a:cs typeface="Consolas"/>
              <a:sym typeface="Consolas"/>
            </a:endParaRPr>
          </a:p>
        </p:txBody>
      </p:sp>
      <p:sp>
        <p:nvSpPr>
          <p:cNvPr id="1448" name="Google Shape;1448;p100"/>
          <p:cNvSpPr/>
          <p:nvPr/>
        </p:nvSpPr>
        <p:spPr>
          <a:xfrm>
            <a:off x="4856000" y="1142125"/>
            <a:ext cx="3925200" cy="710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.split()</a:t>
            </a:r>
            <a:endParaRPr sz="1600">
              <a:solidFill>
                <a:schemeClr val="dk1"/>
              </a:solidFill>
              <a:latin typeface="Consolas"/>
              <a:ea typeface="Consolas"/>
              <a:cs typeface="Consolas"/>
              <a:sym typeface="Consolas"/>
            </a:endParaRPr>
          </a:p>
        </p:txBody>
      </p:sp>
      <p:sp>
        <p:nvSpPr>
          <p:cNvPr id="1449" name="Google Shape;1449;p100"/>
          <p:cNvSpPr/>
          <p:nvPr/>
        </p:nvSpPr>
        <p:spPr>
          <a:xfrm>
            <a:off x="4856000" y="1981675"/>
            <a:ext cx="3925200" cy="27387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91425">
            <a:noAutofit/>
          </a:bodyPr>
          <a:lstStyle/>
          <a:p>
            <a:pPr indent="0" lvl="0" marL="0" rtl="0" algn="l">
              <a:lnSpc>
                <a:spcPct val="150000"/>
              </a:lnSpc>
              <a:spcBef>
                <a:spcPts val="0"/>
              </a:spcBef>
              <a:spcAft>
                <a:spcPts val="0"/>
              </a:spcAft>
              <a:buNone/>
            </a:pPr>
            <a:r>
              <a:rPr b="1" lang="en" sz="1800">
                <a:solidFill>
                  <a:srgbClr val="827DB5"/>
                </a:solidFill>
                <a:latin typeface="Consolas"/>
                <a:ea typeface="Consolas"/>
                <a:cs typeface="Consolas"/>
                <a:sym typeface="Consolas"/>
              </a:rPr>
              <a:t>var</a:t>
            </a:r>
            <a:r>
              <a:rPr b="1" lang="en" sz="1800">
                <a:solidFill>
                  <a:srgbClr val="B3B8C5"/>
                </a:solidFill>
                <a:latin typeface="Consolas"/>
                <a:ea typeface="Consolas"/>
                <a:cs typeface="Consolas"/>
                <a:sym typeface="Consolas"/>
              </a:rPr>
              <a:t> </a:t>
            </a:r>
            <a:r>
              <a:rPr b="1" lang="en" sz="1800">
                <a:solidFill>
                  <a:srgbClr val="A8AEBD"/>
                </a:solidFill>
                <a:latin typeface="Consolas"/>
                <a:ea typeface="Consolas"/>
                <a:cs typeface="Consolas"/>
                <a:sym typeface="Consolas"/>
              </a:rPr>
              <a:t>soundArray</a:t>
            </a:r>
            <a:r>
              <a:rPr b="1" lang="en" sz="1800">
                <a:solidFill>
                  <a:srgbClr val="B3B8C5"/>
                </a:solidFill>
                <a:latin typeface="Consolas"/>
                <a:ea typeface="Consolas"/>
                <a:cs typeface="Consolas"/>
                <a:sym typeface="Consolas"/>
              </a:rPr>
              <a:t> </a:t>
            </a:r>
            <a:r>
              <a:rPr b="1" lang="en" sz="1800">
                <a:solidFill>
                  <a:srgbClr val="FF6600"/>
                </a:solidFill>
                <a:latin typeface="Consolas"/>
                <a:ea typeface="Consolas"/>
                <a:cs typeface="Consolas"/>
                <a:sym typeface="Consolas"/>
              </a:rPr>
              <a:t>=</a:t>
            </a:r>
            <a:r>
              <a:rPr b="1" lang="en" sz="1800">
                <a:solidFill>
                  <a:srgbClr val="B3B8C5"/>
                </a:solidFill>
                <a:latin typeface="Consolas"/>
                <a:ea typeface="Consolas"/>
                <a:cs typeface="Consolas"/>
                <a:sym typeface="Consolas"/>
              </a:rPr>
              <a:t> </a:t>
            </a:r>
            <a:r>
              <a:rPr b="1" lang="en" sz="1800">
                <a:solidFill>
                  <a:srgbClr val="A8AEBD"/>
                </a:solidFill>
                <a:latin typeface="Consolas"/>
                <a:ea typeface="Consolas"/>
                <a:cs typeface="Consolas"/>
                <a:sym typeface="Consolas"/>
              </a:rPr>
              <a:t>soundOfMusic</a:t>
            </a:r>
            <a:r>
              <a:rPr b="1" lang="en" sz="1800">
                <a:solidFill>
                  <a:srgbClr val="F29668"/>
                </a:solidFill>
                <a:latin typeface="Consolas"/>
                <a:ea typeface="Consolas"/>
                <a:cs typeface="Consolas"/>
                <a:sym typeface="Consolas"/>
              </a:rPr>
              <a:t>.</a:t>
            </a:r>
            <a:r>
              <a:rPr b="1" lang="en" sz="1800">
                <a:solidFill>
                  <a:srgbClr val="FF8533"/>
                </a:solidFill>
                <a:latin typeface="Consolas"/>
                <a:ea typeface="Consolas"/>
                <a:cs typeface="Consolas"/>
                <a:sym typeface="Consolas"/>
              </a:rPr>
              <a:t>split</a:t>
            </a:r>
            <a:r>
              <a:rPr b="1" lang="en" sz="1800">
                <a:solidFill>
                  <a:srgbClr val="B3B8C5"/>
                </a:solidFill>
                <a:latin typeface="Consolas"/>
                <a:ea typeface="Consolas"/>
                <a:cs typeface="Consolas"/>
                <a:sym typeface="Consolas"/>
              </a:rPr>
              <a:t>(</a:t>
            </a:r>
            <a:r>
              <a:rPr b="1" lang="en" sz="1800">
                <a:solidFill>
                  <a:srgbClr val="A4BD00"/>
                </a:solidFill>
                <a:latin typeface="Consolas"/>
                <a:ea typeface="Consolas"/>
                <a:cs typeface="Consolas"/>
                <a:sym typeface="Consolas"/>
              </a:rPr>
              <a:t>" "</a:t>
            </a:r>
            <a:r>
              <a:rPr b="1" lang="en" sz="1800">
                <a:solidFill>
                  <a:srgbClr val="B3B8C5"/>
                </a:solidFill>
                <a:latin typeface="Consolas"/>
                <a:ea typeface="Consolas"/>
                <a:cs typeface="Consolas"/>
                <a:sym typeface="Consolas"/>
              </a:rPr>
              <a:t>)</a:t>
            </a:r>
            <a:r>
              <a:rPr b="1" lang="en" sz="1800">
                <a:solidFill>
                  <a:srgbClr val="B3B3B3"/>
                </a:solidFill>
                <a:latin typeface="Consolas"/>
                <a:ea typeface="Consolas"/>
                <a:cs typeface="Consolas"/>
                <a:sym typeface="Consolas"/>
              </a:rPr>
              <a:t>;</a:t>
            </a:r>
            <a:endParaRPr b="1" sz="1800">
              <a:solidFill>
                <a:srgbClr val="827DB5"/>
              </a:solidFill>
              <a:latin typeface="Consolas"/>
              <a:ea typeface="Consolas"/>
              <a:cs typeface="Consolas"/>
              <a:sym typeface="Consolas"/>
            </a:endParaRPr>
          </a:p>
        </p:txBody>
      </p:sp>
      <p:pic>
        <p:nvPicPr>
          <p:cNvPr id="1450" name="Google Shape;1450;p100"/>
          <p:cNvPicPr preferRelativeResize="0"/>
          <p:nvPr/>
        </p:nvPicPr>
        <p:blipFill>
          <a:blip r:embed="rId4">
            <a:alphaModFix/>
          </a:blip>
          <a:stretch>
            <a:fillRect/>
          </a:stretch>
        </p:blipFill>
        <p:spPr>
          <a:xfrm>
            <a:off x="7959600" y="219970"/>
            <a:ext cx="1043526" cy="146177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4" name="Shape 1454"/>
        <p:cNvGrpSpPr/>
        <p:nvPr/>
      </p:nvGrpSpPr>
      <p:grpSpPr>
        <a:xfrm>
          <a:off x="0" y="0"/>
          <a:ext cx="0" cy="0"/>
          <a:chOff x="0" y="0"/>
          <a:chExt cx="0" cy="0"/>
        </a:xfrm>
      </p:grpSpPr>
      <p:sp>
        <p:nvSpPr>
          <p:cNvPr id="1455" name="Google Shape;1455;p101"/>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57"/>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solidFill>
                  <a:schemeClr val="dk1"/>
                </a:solidFill>
              </a:rPr>
              <a:t>This Week: JavaScript Fundamentals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
        <p:nvSpPr>
          <p:cNvPr id="1016" name="Google Shape;1016;p57"/>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017" name="Google Shape;1017;p57"/>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the end of this week, you’ll </a:t>
            </a:r>
            <a:r>
              <a:rPr lang="en">
                <a:solidFill>
                  <a:schemeClr val="dk1"/>
                </a:solidFill>
              </a:rPr>
              <a:t>know how to</a:t>
            </a:r>
            <a:r>
              <a:rPr lang="en">
                <a:solidFill>
                  <a:schemeClr val="dk1"/>
                </a:solidFill>
              </a:rPr>
              <a:t>: </a:t>
            </a:r>
            <a:endParaRPr>
              <a:solidFill>
                <a:schemeClr val="dk1"/>
              </a:solidFill>
            </a:endParaRPr>
          </a:p>
          <a:p>
            <a:pPr indent="0" lvl="0" marL="0" rtl="0" algn="l">
              <a:spcBef>
                <a:spcPts val="500"/>
              </a:spcBef>
              <a:spcAft>
                <a:spcPts val="0"/>
              </a:spcAft>
              <a:buNone/>
            </a:pPr>
            <a:r>
              <a:t/>
            </a:r>
            <a:endParaRPr/>
          </a:p>
        </p:txBody>
      </p:sp>
      <p:sp>
        <p:nvSpPr>
          <p:cNvPr id="1018" name="Google Shape;1018;p57"/>
          <p:cNvSpPr/>
          <p:nvPr/>
        </p:nvSpPr>
        <p:spPr>
          <a:xfrm>
            <a:off x="1141350" y="1219300"/>
            <a:ext cx="7728300" cy="486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None/>
            </a:pPr>
            <a:r>
              <a:rPr lang="en">
                <a:solidFill>
                  <a:srgbClr val="043461"/>
                </a:solidFill>
                <a:latin typeface="Roboto"/>
                <a:ea typeface="Roboto"/>
                <a:cs typeface="Roboto"/>
                <a:sym typeface="Roboto"/>
              </a:rPr>
              <a:t>Explain the strengths and weaknesses of JavaScript "standard" and JavaScript version ES6+</a:t>
            </a:r>
            <a:endParaRPr>
              <a:solidFill>
                <a:srgbClr val="043461"/>
              </a:solidFill>
              <a:latin typeface="Roboto"/>
              <a:ea typeface="Roboto"/>
              <a:cs typeface="Roboto"/>
              <a:sym typeface="Roboto"/>
            </a:endParaRPr>
          </a:p>
        </p:txBody>
      </p:sp>
      <p:sp>
        <p:nvSpPr>
          <p:cNvPr id="1019" name="Google Shape;1019;p57"/>
          <p:cNvSpPr/>
          <p:nvPr/>
        </p:nvSpPr>
        <p:spPr>
          <a:xfrm>
            <a:off x="1141350" y="1810375"/>
            <a:ext cx="7728300" cy="486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None/>
            </a:pPr>
            <a:r>
              <a:rPr lang="en">
                <a:solidFill>
                  <a:srgbClr val="043461"/>
                </a:solidFill>
                <a:latin typeface="Roboto"/>
                <a:ea typeface="Roboto"/>
                <a:cs typeface="Roboto"/>
                <a:sym typeface="Roboto"/>
              </a:rPr>
              <a:t>Describe JavaScript syntax and ideal use cases</a:t>
            </a:r>
            <a:endParaRPr>
              <a:solidFill>
                <a:srgbClr val="043461"/>
              </a:solidFill>
              <a:latin typeface="Roboto"/>
              <a:ea typeface="Roboto"/>
              <a:cs typeface="Roboto"/>
              <a:sym typeface="Roboto"/>
            </a:endParaRPr>
          </a:p>
        </p:txBody>
      </p:sp>
      <p:sp>
        <p:nvSpPr>
          <p:cNvPr id="1020" name="Google Shape;1020;p57"/>
          <p:cNvSpPr/>
          <p:nvPr/>
        </p:nvSpPr>
        <p:spPr>
          <a:xfrm>
            <a:off x="1141350" y="2401450"/>
            <a:ext cx="7728300" cy="486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None/>
            </a:pPr>
            <a:r>
              <a:rPr lang="en">
                <a:solidFill>
                  <a:srgbClr val="043461"/>
                </a:solidFill>
                <a:latin typeface="Roboto"/>
                <a:ea typeface="Roboto"/>
                <a:cs typeface="Roboto"/>
                <a:sym typeface="Roboto"/>
              </a:rPr>
              <a:t>Build and deploy JavaScript functions, including built-in functions</a:t>
            </a:r>
            <a:endParaRPr>
              <a:solidFill>
                <a:srgbClr val="043461"/>
              </a:solidFill>
              <a:latin typeface="Roboto"/>
              <a:ea typeface="Roboto"/>
              <a:cs typeface="Roboto"/>
              <a:sym typeface="Roboto"/>
            </a:endParaRPr>
          </a:p>
        </p:txBody>
      </p:sp>
      <p:sp>
        <p:nvSpPr>
          <p:cNvPr id="1021" name="Google Shape;1021;p57"/>
          <p:cNvSpPr/>
          <p:nvPr/>
        </p:nvSpPr>
        <p:spPr>
          <a:xfrm>
            <a:off x="1141275" y="2992550"/>
            <a:ext cx="7728300" cy="486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None/>
            </a:pPr>
            <a:r>
              <a:rPr lang="en">
                <a:solidFill>
                  <a:srgbClr val="043461"/>
                </a:solidFill>
                <a:latin typeface="Roboto"/>
                <a:ea typeface="Roboto"/>
                <a:cs typeface="Roboto"/>
                <a:sym typeface="Roboto"/>
              </a:rPr>
              <a:t>Convert JavaScript functions to arrow functions</a:t>
            </a:r>
            <a:endParaRPr>
              <a:solidFill>
                <a:srgbClr val="043461"/>
              </a:solidFill>
              <a:latin typeface="Roboto"/>
              <a:ea typeface="Roboto"/>
              <a:cs typeface="Roboto"/>
              <a:sym typeface="Roboto"/>
            </a:endParaRPr>
          </a:p>
        </p:txBody>
      </p:sp>
      <p:sp>
        <p:nvSpPr>
          <p:cNvPr id="1022" name="Google Shape;1022;p57"/>
          <p:cNvSpPr/>
          <p:nvPr/>
        </p:nvSpPr>
        <p:spPr>
          <a:xfrm>
            <a:off x="1141350" y="3583675"/>
            <a:ext cx="7728300" cy="486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None/>
            </a:pPr>
            <a:r>
              <a:rPr lang="en">
                <a:solidFill>
                  <a:srgbClr val="043461"/>
                </a:solidFill>
                <a:latin typeface="Roboto"/>
                <a:ea typeface="Roboto"/>
                <a:cs typeface="Roboto"/>
                <a:sym typeface="Roboto"/>
              </a:rPr>
              <a:t>Build and deploy </a:t>
            </a:r>
            <a:r>
              <a:rPr lang="en">
                <a:solidFill>
                  <a:srgbClr val="FFFFFF"/>
                </a:solidFill>
                <a:highlight>
                  <a:srgbClr val="032F62"/>
                </a:highlight>
                <a:latin typeface="Inconsolata Medium"/>
                <a:ea typeface="Inconsolata Medium"/>
                <a:cs typeface="Inconsolata Medium"/>
                <a:sym typeface="Inconsolata Medium"/>
              </a:rPr>
              <a:t>forEach</a:t>
            </a:r>
            <a:r>
              <a:rPr lang="en">
                <a:solidFill>
                  <a:srgbClr val="043461"/>
                </a:solidFill>
                <a:latin typeface="Roboto"/>
                <a:ea typeface="Roboto"/>
                <a:cs typeface="Roboto"/>
                <a:sym typeface="Roboto"/>
              </a:rPr>
              <a:t> (JavaScript for loop)</a:t>
            </a:r>
            <a:endParaRPr>
              <a:solidFill>
                <a:srgbClr val="043461"/>
              </a:solidFill>
              <a:latin typeface="Roboto"/>
              <a:ea typeface="Roboto"/>
              <a:cs typeface="Roboto"/>
              <a:sym typeface="Roboto"/>
            </a:endParaRPr>
          </a:p>
        </p:txBody>
      </p:sp>
      <p:grpSp>
        <p:nvGrpSpPr>
          <p:cNvPr id="1023" name="Google Shape;1023;p57"/>
          <p:cNvGrpSpPr/>
          <p:nvPr/>
        </p:nvGrpSpPr>
        <p:grpSpPr>
          <a:xfrm>
            <a:off x="429795" y="1256244"/>
            <a:ext cx="577822" cy="412443"/>
            <a:chOff x="453224" y="1424000"/>
            <a:chExt cx="510985" cy="364800"/>
          </a:xfrm>
        </p:grpSpPr>
        <p:sp>
          <p:nvSpPr>
            <p:cNvPr id="1024" name="Google Shape;1024;p57"/>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1025" name="Google Shape;1025;p57"/>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1026" name="Google Shape;1026;p57"/>
          <p:cNvGrpSpPr/>
          <p:nvPr/>
        </p:nvGrpSpPr>
        <p:grpSpPr>
          <a:xfrm>
            <a:off x="429795" y="1847334"/>
            <a:ext cx="577822" cy="412443"/>
            <a:chOff x="453224" y="1424000"/>
            <a:chExt cx="510985" cy="364800"/>
          </a:xfrm>
        </p:grpSpPr>
        <p:sp>
          <p:nvSpPr>
            <p:cNvPr id="1027" name="Google Shape;1027;p57"/>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1028" name="Google Shape;1028;p57"/>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1029" name="Google Shape;1029;p57"/>
          <p:cNvGrpSpPr/>
          <p:nvPr/>
        </p:nvGrpSpPr>
        <p:grpSpPr>
          <a:xfrm>
            <a:off x="429795" y="2438424"/>
            <a:ext cx="577822" cy="412443"/>
            <a:chOff x="453224" y="1424000"/>
            <a:chExt cx="510985" cy="364800"/>
          </a:xfrm>
        </p:grpSpPr>
        <p:sp>
          <p:nvSpPr>
            <p:cNvPr id="1030" name="Google Shape;1030;p57"/>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1031" name="Google Shape;1031;p57"/>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1032" name="Google Shape;1032;p57"/>
          <p:cNvGrpSpPr/>
          <p:nvPr/>
        </p:nvGrpSpPr>
        <p:grpSpPr>
          <a:xfrm>
            <a:off x="429795" y="3029514"/>
            <a:ext cx="577822" cy="412443"/>
            <a:chOff x="453224" y="1424000"/>
            <a:chExt cx="510985" cy="364800"/>
          </a:xfrm>
        </p:grpSpPr>
        <p:sp>
          <p:nvSpPr>
            <p:cNvPr id="1033" name="Google Shape;1033;p57"/>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1034" name="Google Shape;1034;p57"/>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grpSp>
        <p:nvGrpSpPr>
          <p:cNvPr id="1035" name="Google Shape;1035;p57"/>
          <p:cNvGrpSpPr/>
          <p:nvPr/>
        </p:nvGrpSpPr>
        <p:grpSpPr>
          <a:xfrm>
            <a:off x="429795" y="3620604"/>
            <a:ext cx="577822" cy="412443"/>
            <a:chOff x="453224" y="1424000"/>
            <a:chExt cx="510985" cy="364800"/>
          </a:xfrm>
        </p:grpSpPr>
        <p:sp>
          <p:nvSpPr>
            <p:cNvPr id="1036" name="Google Shape;1036;p57"/>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1037" name="Google Shape;1037;p57"/>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
        <p:nvSpPr>
          <p:cNvPr id="1038" name="Google Shape;1038;p57"/>
          <p:cNvSpPr/>
          <p:nvPr/>
        </p:nvSpPr>
        <p:spPr>
          <a:xfrm>
            <a:off x="1141350" y="4174800"/>
            <a:ext cx="7728300" cy="486300"/>
          </a:xfrm>
          <a:prstGeom prst="roundRect">
            <a:avLst>
              <a:gd fmla="val 16667" name="adj"/>
            </a:avLst>
          </a:prstGeom>
          <a:solidFill>
            <a:srgbClr val="F2F5F9"/>
          </a:solidFill>
          <a:ln>
            <a:noFill/>
          </a:ln>
        </p:spPr>
        <p:txBody>
          <a:bodyPr anchorCtr="0" anchor="ctr" bIns="91425" lIns="228600" spcFirstLastPara="1" rIns="91425" wrap="square" tIns="91425">
            <a:noAutofit/>
          </a:bodyPr>
          <a:lstStyle/>
          <a:p>
            <a:pPr indent="0" lvl="0" marL="0" rtl="0" algn="l">
              <a:lnSpc>
                <a:spcPct val="115000"/>
              </a:lnSpc>
              <a:spcBef>
                <a:spcPts val="0"/>
              </a:spcBef>
              <a:spcAft>
                <a:spcPts val="0"/>
              </a:spcAft>
              <a:buNone/>
            </a:pPr>
            <a:r>
              <a:rPr lang="en">
                <a:solidFill>
                  <a:srgbClr val="043461"/>
                </a:solidFill>
                <a:latin typeface="Roboto"/>
                <a:ea typeface="Roboto"/>
                <a:cs typeface="Roboto"/>
                <a:sym typeface="Roboto"/>
              </a:rPr>
              <a:t>Create, populate, and dynamically filter a table using JavaScript and HTML</a:t>
            </a:r>
            <a:endParaRPr>
              <a:solidFill>
                <a:srgbClr val="043461"/>
              </a:solidFill>
              <a:latin typeface="Roboto"/>
              <a:ea typeface="Roboto"/>
              <a:cs typeface="Roboto"/>
              <a:sym typeface="Roboto"/>
            </a:endParaRPr>
          </a:p>
        </p:txBody>
      </p:sp>
      <p:grpSp>
        <p:nvGrpSpPr>
          <p:cNvPr id="1039" name="Google Shape;1039;p57"/>
          <p:cNvGrpSpPr/>
          <p:nvPr/>
        </p:nvGrpSpPr>
        <p:grpSpPr>
          <a:xfrm>
            <a:off x="429795" y="4211729"/>
            <a:ext cx="577822" cy="412443"/>
            <a:chOff x="453224" y="1424000"/>
            <a:chExt cx="510985" cy="364800"/>
          </a:xfrm>
        </p:grpSpPr>
        <p:sp>
          <p:nvSpPr>
            <p:cNvPr id="1040" name="Google Shape;1040;p57"/>
            <p:cNvSpPr/>
            <p:nvPr/>
          </p:nvSpPr>
          <p:spPr>
            <a:xfrm>
              <a:off x="453224" y="1424000"/>
              <a:ext cx="510985" cy="173400"/>
            </a:xfrm>
            <a:custGeom>
              <a:rect b="b" l="l" r="r" t="t"/>
              <a:pathLst>
                <a:path extrusionOk="0" h="9769" w="29405">
                  <a:moveTo>
                    <a:pt x="0" y="101"/>
                  </a:moveTo>
                  <a:lnTo>
                    <a:pt x="0" y="9769"/>
                  </a:lnTo>
                  <a:lnTo>
                    <a:pt x="29405" y="9769"/>
                  </a:lnTo>
                  <a:lnTo>
                    <a:pt x="19637" y="0"/>
                  </a:lnTo>
                  <a:close/>
                </a:path>
              </a:pathLst>
            </a:custGeom>
            <a:solidFill>
              <a:srgbClr val="1475D4"/>
            </a:solidFill>
            <a:ln>
              <a:noFill/>
            </a:ln>
          </p:spPr>
        </p:sp>
        <p:sp>
          <p:nvSpPr>
            <p:cNvPr id="1041" name="Google Shape;1041;p57"/>
            <p:cNvSpPr/>
            <p:nvPr/>
          </p:nvSpPr>
          <p:spPr>
            <a:xfrm flipH="1" rot="10800000">
              <a:off x="453224" y="1615400"/>
              <a:ext cx="510985" cy="173400"/>
            </a:xfrm>
            <a:custGeom>
              <a:rect b="b" l="l" r="r" t="t"/>
              <a:pathLst>
                <a:path extrusionOk="0" h="9769" w="29405">
                  <a:moveTo>
                    <a:pt x="0" y="101"/>
                  </a:moveTo>
                  <a:lnTo>
                    <a:pt x="0" y="9769"/>
                  </a:lnTo>
                  <a:lnTo>
                    <a:pt x="29405" y="9769"/>
                  </a:lnTo>
                  <a:lnTo>
                    <a:pt x="19637" y="0"/>
                  </a:lnTo>
                  <a:close/>
                </a:path>
              </a:pathLst>
            </a:custGeom>
            <a:solidFill>
              <a:srgbClr val="043461"/>
            </a:solidFill>
            <a:ln>
              <a:noFill/>
            </a:ln>
          </p:spPr>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9" name="Shape 1459"/>
        <p:cNvGrpSpPr/>
        <p:nvPr/>
      </p:nvGrpSpPr>
      <p:grpSpPr>
        <a:xfrm>
          <a:off x="0" y="0"/>
          <a:ext cx="0" cy="0"/>
          <a:chOff x="0" y="0"/>
          <a:chExt cx="0" cy="0"/>
        </a:xfrm>
      </p:grpSpPr>
      <p:sp>
        <p:nvSpPr>
          <p:cNvPr id="1460" name="Google Shape;1460;p102"/>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461" name="Google Shape;1461;p102"/>
          <p:cNvSpPr txBox="1"/>
          <p:nvPr>
            <p:ph type="title"/>
          </p:nvPr>
        </p:nvSpPr>
        <p:spPr>
          <a:xfrm>
            <a:off x="274325" y="3361350"/>
            <a:ext cx="8595300" cy="73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for Loops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5" name="Shape 1465"/>
        <p:cNvGrpSpPr/>
        <p:nvPr/>
      </p:nvGrpSpPr>
      <p:grpSpPr>
        <a:xfrm>
          <a:off x="0" y="0"/>
          <a:ext cx="0" cy="0"/>
          <a:chOff x="0" y="0"/>
          <a:chExt cx="0" cy="0"/>
        </a:xfrm>
      </p:grpSpPr>
      <p:sp>
        <p:nvSpPr>
          <p:cNvPr id="1466" name="Google Shape;1466;p103"/>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467" name="Google Shape;1467;p10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rgbClr val="827DB5"/>
                </a:solidFill>
                <a:highlight>
                  <a:srgbClr val="000000"/>
                </a:highlight>
                <a:latin typeface="Inconsolata"/>
                <a:ea typeface="Inconsolata"/>
                <a:cs typeface="Inconsolata"/>
                <a:sym typeface="Inconsolata"/>
              </a:rPr>
              <a:t>for</a:t>
            </a:r>
            <a:r>
              <a:rPr lang="en"/>
              <a:t> Loops in JavaScript</a:t>
            </a:r>
            <a:endParaRPr/>
          </a:p>
        </p:txBody>
      </p:sp>
      <p:sp>
        <p:nvSpPr>
          <p:cNvPr id="1468" name="Google Shape;1468;p103"/>
          <p:cNvSpPr txBox="1"/>
          <p:nvPr>
            <p:ph idx="1" type="subTitle"/>
          </p:nvPr>
        </p:nvSpPr>
        <p:spPr>
          <a:xfrm>
            <a:off x="1227475" y="1167275"/>
            <a:ext cx="2296500" cy="364800"/>
          </a:xfrm>
          <a:prstGeom prst="rect">
            <a:avLst/>
          </a:prstGeom>
        </p:spPr>
        <p:txBody>
          <a:bodyPr anchorCtr="0" anchor="t" bIns="0" lIns="457200" spcFirstLastPara="1" rIns="457200" wrap="square" tIns="91425">
            <a:noAutofit/>
          </a:bodyPr>
          <a:lstStyle/>
          <a:p>
            <a:pPr indent="0" lvl="0" marL="0" rtl="0" algn="r">
              <a:spcBef>
                <a:spcPts val="0"/>
              </a:spcBef>
              <a:spcAft>
                <a:spcPts val="0"/>
              </a:spcAft>
              <a:buNone/>
            </a:pPr>
            <a:r>
              <a:rPr b="1" lang="en"/>
              <a:t>Start</a:t>
            </a:r>
            <a:endParaRPr b="1"/>
          </a:p>
        </p:txBody>
      </p:sp>
      <p:sp>
        <p:nvSpPr>
          <p:cNvPr id="1469" name="Google Shape;1469;p103"/>
          <p:cNvSpPr/>
          <p:nvPr/>
        </p:nvSpPr>
        <p:spPr>
          <a:xfrm>
            <a:off x="626125" y="1942625"/>
            <a:ext cx="7850400" cy="20274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274300" spcFirstLastPara="1" rIns="182875" wrap="square" tIns="91425">
            <a:noAutofit/>
          </a:bodyPr>
          <a:lstStyle/>
          <a:p>
            <a:pPr indent="0" lvl="0" marL="0" rtl="0" algn="l">
              <a:lnSpc>
                <a:spcPct val="115000"/>
              </a:lnSpc>
              <a:spcBef>
                <a:spcPts val="0"/>
              </a:spcBef>
              <a:spcAft>
                <a:spcPts val="0"/>
              </a:spcAft>
              <a:buNone/>
            </a:pPr>
            <a:r>
              <a:rPr lang="en" sz="3000">
                <a:solidFill>
                  <a:srgbClr val="827DB5"/>
                </a:solidFill>
                <a:latin typeface="Consolas"/>
                <a:ea typeface="Consolas"/>
                <a:cs typeface="Consolas"/>
                <a:sym typeface="Consolas"/>
              </a:rPr>
              <a:t>for</a:t>
            </a:r>
            <a:r>
              <a:rPr lang="en" sz="3000">
                <a:solidFill>
                  <a:srgbClr val="B3B8C5"/>
                </a:solidFill>
                <a:latin typeface="Consolas"/>
                <a:ea typeface="Consolas"/>
                <a:cs typeface="Consolas"/>
                <a:sym typeface="Consolas"/>
              </a:rPr>
              <a:t> </a:t>
            </a:r>
            <a:r>
              <a:rPr lang="en" sz="3000">
                <a:solidFill>
                  <a:srgbClr val="FFFFFF"/>
                </a:solidFill>
                <a:latin typeface="Consolas"/>
                <a:ea typeface="Consolas"/>
                <a:cs typeface="Consolas"/>
                <a:sym typeface="Consolas"/>
              </a:rPr>
              <a:t>(</a:t>
            </a:r>
            <a:r>
              <a:rPr lang="en" sz="3000">
                <a:solidFill>
                  <a:srgbClr val="827DB5"/>
                </a:solidFill>
                <a:latin typeface="Consolas"/>
                <a:ea typeface="Consolas"/>
                <a:cs typeface="Consolas"/>
                <a:sym typeface="Consolas"/>
              </a:rPr>
              <a:t>var</a:t>
            </a:r>
            <a:r>
              <a:rPr lang="en" sz="3000">
                <a:solidFill>
                  <a:srgbClr val="FFFFFF"/>
                </a:solidFill>
                <a:latin typeface="Consolas"/>
                <a:ea typeface="Consolas"/>
                <a:cs typeface="Consolas"/>
                <a:sym typeface="Consolas"/>
              </a:rPr>
              <a:t> i </a:t>
            </a:r>
            <a:r>
              <a:rPr lang="en" sz="3000">
                <a:solidFill>
                  <a:srgbClr val="FF6600"/>
                </a:solidFill>
                <a:latin typeface="Consolas"/>
                <a:ea typeface="Consolas"/>
                <a:cs typeface="Consolas"/>
                <a:sym typeface="Consolas"/>
              </a:rPr>
              <a:t>=</a:t>
            </a:r>
            <a:r>
              <a:rPr lang="en" sz="3000">
                <a:solidFill>
                  <a:srgbClr val="FFFF00"/>
                </a:solidFill>
                <a:latin typeface="Consolas"/>
                <a:ea typeface="Consolas"/>
                <a:cs typeface="Consolas"/>
                <a:sym typeface="Consolas"/>
              </a:rPr>
              <a:t> 0</a:t>
            </a:r>
            <a:r>
              <a:rPr lang="en" sz="3000">
                <a:solidFill>
                  <a:srgbClr val="FFFFFF"/>
                </a:solidFill>
                <a:latin typeface="Consolas"/>
                <a:ea typeface="Consolas"/>
                <a:cs typeface="Consolas"/>
                <a:sym typeface="Consolas"/>
              </a:rPr>
              <a:t>; i </a:t>
            </a:r>
            <a:r>
              <a:rPr lang="en" sz="3000">
                <a:solidFill>
                  <a:srgbClr val="FF6600"/>
                </a:solidFill>
                <a:latin typeface="Consolas"/>
                <a:ea typeface="Consolas"/>
                <a:cs typeface="Consolas"/>
                <a:sym typeface="Consolas"/>
              </a:rPr>
              <a:t>&lt; </a:t>
            </a:r>
            <a:r>
              <a:rPr lang="en" sz="3000">
                <a:solidFill>
                  <a:srgbClr val="FFFF00"/>
                </a:solidFill>
                <a:latin typeface="Consolas"/>
                <a:ea typeface="Consolas"/>
                <a:cs typeface="Consolas"/>
                <a:sym typeface="Consolas"/>
              </a:rPr>
              <a:t>10</a:t>
            </a:r>
            <a:r>
              <a:rPr lang="en" sz="3000">
                <a:solidFill>
                  <a:srgbClr val="FFFFFF"/>
                </a:solidFill>
                <a:latin typeface="Consolas"/>
                <a:ea typeface="Consolas"/>
                <a:cs typeface="Consolas"/>
                <a:sym typeface="Consolas"/>
              </a:rPr>
              <a:t>;</a:t>
            </a:r>
            <a:r>
              <a:rPr lang="en" sz="3000">
                <a:solidFill>
                  <a:srgbClr val="FF6600"/>
                </a:solidFill>
                <a:latin typeface="Consolas"/>
                <a:ea typeface="Consolas"/>
                <a:cs typeface="Consolas"/>
                <a:sym typeface="Consolas"/>
              </a:rPr>
              <a:t> </a:t>
            </a:r>
            <a:r>
              <a:rPr lang="en" sz="3000">
                <a:solidFill>
                  <a:srgbClr val="FFFFFF"/>
                </a:solidFill>
                <a:latin typeface="Consolas"/>
                <a:ea typeface="Consolas"/>
                <a:cs typeface="Consolas"/>
                <a:sym typeface="Consolas"/>
              </a:rPr>
              <a:t>i</a:t>
            </a:r>
            <a:r>
              <a:rPr lang="en" sz="3000">
                <a:solidFill>
                  <a:srgbClr val="FF6600"/>
                </a:solidFill>
                <a:latin typeface="Consolas"/>
                <a:ea typeface="Consolas"/>
                <a:cs typeface="Consolas"/>
                <a:sym typeface="Consolas"/>
              </a:rPr>
              <a:t>++</a:t>
            </a:r>
            <a:r>
              <a:rPr lang="en" sz="3000">
                <a:solidFill>
                  <a:srgbClr val="FFFFFF"/>
                </a:solidFill>
                <a:latin typeface="Consolas"/>
                <a:ea typeface="Consolas"/>
                <a:cs typeface="Consolas"/>
                <a:sym typeface="Consolas"/>
              </a:rPr>
              <a:t>) {</a:t>
            </a:r>
            <a:endParaRPr sz="3000">
              <a:solidFill>
                <a:srgbClr val="FFFFFF"/>
              </a:solidFill>
              <a:latin typeface="Consolas"/>
              <a:ea typeface="Consolas"/>
              <a:cs typeface="Consolas"/>
              <a:sym typeface="Consolas"/>
            </a:endParaRPr>
          </a:p>
          <a:p>
            <a:pPr indent="0" lvl="0" marL="0" rtl="0" algn="l">
              <a:lnSpc>
                <a:spcPct val="115000"/>
              </a:lnSpc>
              <a:spcBef>
                <a:spcPts val="0"/>
              </a:spcBef>
              <a:spcAft>
                <a:spcPts val="0"/>
              </a:spcAft>
              <a:buNone/>
            </a:pPr>
            <a:r>
              <a:rPr lang="en" sz="3000">
                <a:solidFill>
                  <a:srgbClr val="FFFFFF"/>
                </a:solidFill>
                <a:latin typeface="Consolas"/>
                <a:ea typeface="Consolas"/>
                <a:cs typeface="Consolas"/>
                <a:sym typeface="Consolas"/>
              </a:rPr>
              <a:t>   </a:t>
            </a:r>
            <a:r>
              <a:rPr lang="en" sz="3000">
                <a:solidFill>
                  <a:srgbClr val="00FFFF"/>
                </a:solidFill>
                <a:latin typeface="Consolas"/>
                <a:ea typeface="Consolas"/>
                <a:cs typeface="Consolas"/>
                <a:sym typeface="Consolas"/>
              </a:rPr>
              <a:t>console</a:t>
            </a:r>
            <a:r>
              <a:rPr lang="en" sz="3000">
                <a:solidFill>
                  <a:srgbClr val="FF6600"/>
                </a:solidFill>
                <a:latin typeface="Consolas"/>
                <a:ea typeface="Consolas"/>
                <a:cs typeface="Consolas"/>
                <a:sym typeface="Consolas"/>
              </a:rPr>
              <a:t>.</a:t>
            </a:r>
            <a:r>
              <a:rPr lang="en" sz="3000">
                <a:solidFill>
                  <a:srgbClr val="FF005E"/>
                </a:solidFill>
                <a:latin typeface="Consolas"/>
                <a:ea typeface="Consolas"/>
                <a:cs typeface="Consolas"/>
                <a:sym typeface="Consolas"/>
              </a:rPr>
              <a:t>log</a:t>
            </a:r>
            <a:r>
              <a:rPr lang="en" sz="3000">
                <a:solidFill>
                  <a:srgbClr val="FFFFFF"/>
                </a:solidFill>
                <a:latin typeface="Consolas"/>
                <a:ea typeface="Consolas"/>
                <a:cs typeface="Consolas"/>
                <a:sym typeface="Consolas"/>
              </a:rPr>
              <a:t>(</a:t>
            </a:r>
            <a:r>
              <a:rPr lang="en" sz="3000">
                <a:solidFill>
                  <a:srgbClr val="00FF00"/>
                </a:solidFill>
                <a:latin typeface="Consolas"/>
                <a:ea typeface="Consolas"/>
                <a:cs typeface="Consolas"/>
                <a:sym typeface="Consolas"/>
              </a:rPr>
              <a:t>"Iteration </a:t>
            </a:r>
            <a:r>
              <a:rPr i="1" lang="en" sz="3000">
                <a:solidFill>
                  <a:srgbClr val="00FF00"/>
                </a:solidFill>
                <a:latin typeface="Consolas"/>
                <a:ea typeface="Consolas"/>
                <a:cs typeface="Consolas"/>
                <a:sym typeface="Consolas"/>
              </a:rPr>
              <a:t>#</a:t>
            </a:r>
            <a:r>
              <a:rPr lang="en" sz="3000">
                <a:solidFill>
                  <a:srgbClr val="00FF00"/>
                </a:solidFill>
                <a:latin typeface="Consolas"/>
                <a:ea typeface="Consolas"/>
                <a:cs typeface="Consolas"/>
                <a:sym typeface="Consolas"/>
              </a:rPr>
              <a:t>"</a:t>
            </a:r>
            <a:r>
              <a:rPr lang="en" sz="3000">
                <a:solidFill>
                  <a:srgbClr val="FFFFFF"/>
                </a:solidFill>
                <a:latin typeface="Consolas"/>
                <a:ea typeface="Consolas"/>
                <a:cs typeface="Consolas"/>
                <a:sym typeface="Consolas"/>
              </a:rPr>
              <a:t>, i);</a:t>
            </a:r>
            <a:endParaRPr sz="3000">
              <a:solidFill>
                <a:srgbClr val="FFFFFF"/>
              </a:solidFill>
              <a:latin typeface="Consolas"/>
              <a:ea typeface="Consolas"/>
              <a:cs typeface="Consolas"/>
              <a:sym typeface="Consolas"/>
            </a:endParaRPr>
          </a:p>
          <a:p>
            <a:pPr indent="0" lvl="0" marL="0" rtl="0" algn="l">
              <a:lnSpc>
                <a:spcPct val="115000"/>
              </a:lnSpc>
              <a:spcBef>
                <a:spcPts val="0"/>
              </a:spcBef>
              <a:spcAft>
                <a:spcPts val="0"/>
              </a:spcAft>
              <a:buNone/>
            </a:pPr>
            <a:r>
              <a:rPr lang="en" sz="3000">
                <a:solidFill>
                  <a:srgbClr val="FFFFFF"/>
                </a:solidFill>
                <a:latin typeface="Consolas"/>
                <a:ea typeface="Consolas"/>
                <a:cs typeface="Consolas"/>
                <a:sym typeface="Consolas"/>
              </a:rPr>
              <a:t>}</a:t>
            </a:r>
            <a:endParaRPr sz="3000">
              <a:solidFill>
                <a:srgbClr val="FFFFFF"/>
              </a:solidFill>
              <a:latin typeface="Consolas"/>
              <a:ea typeface="Consolas"/>
              <a:cs typeface="Consolas"/>
              <a:sym typeface="Consolas"/>
            </a:endParaRPr>
          </a:p>
        </p:txBody>
      </p:sp>
      <p:sp>
        <p:nvSpPr>
          <p:cNvPr id="1470" name="Google Shape;1470;p103"/>
          <p:cNvSpPr/>
          <p:nvPr/>
        </p:nvSpPr>
        <p:spPr>
          <a:xfrm>
            <a:off x="2639425" y="2165675"/>
            <a:ext cx="1404300" cy="533700"/>
          </a:xfrm>
          <a:prstGeom prst="rect">
            <a:avLst/>
          </a:prstGeom>
          <a:noFill/>
          <a:ln cap="flat" cmpd="sng" w="762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03"/>
          <p:cNvSpPr/>
          <p:nvPr/>
        </p:nvSpPr>
        <p:spPr>
          <a:xfrm rot="5400000">
            <a:off x="2876275" y="1590425"/>
            <a:ext cx="930600" cy="364800"/>
          </a:xfrm>
          <a:prstGeom prst="homePlate">
            <a:avLst>
              <a:gd fmla="val 50000" name="adj"/>
            </a:avLst>
          </a:prstGeom>
          <a:solidFill>
            <a:srgbClr val="FFFF00"/>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03"/>
          <p:cNvSpPr txBox="1"/>
          <p:nvPr>
            <p:ph idx="1" type="subTitle"/>
          </p:nvPr>
        </p:nvSpPr>
        <p:spPr>
          <a:xfrm>
            <a:off x="2808625" y="1167275"/>
            <a:ext cx="2296500" cy="364800"/>
          </a:xfrm>
          <a:prstGeom prst="rect">
            <a:avLst/>
          </a:prstGeom>
        </p:spPr>
        <p:txBody>
          <a:bodyPr anchorCtr="0" anchor="t" bIns="0" lIns="457200" spcFirstLastPara="1" rIns="457200" wrap="square" tIns="91425">
            <a:noAutofit/>
          </a:bodyPr>
          <a:lstStyle/>
          <a:p>
            <a:pPr indent="0" lvl="0" marL="0" rtl="0" algn="r">
              <a:spcBef>
                <a:spcPts val="0"/>
              </a:spcBef>
              <a:spcAft>
                <a:spcPts val="0"/>
              </a:spcAft>
              <a:buNone/>
            </a:pPr>
            <a:r>
              <a:rPr b="1" lang="en"/>
              <a:t>End condition</a:t>
            </a:r>
            <a:endParaRPr b="1"/>
          </a:p>
        </p:txBody>
      </p:sp>
      <p:sp>
        <p:nvSpPr>
          <p:cNvPr id="1473" name="Google Shape;1473;p103"/>
          <p:cNvSpPr/>
          <p:nvPr/>
        </p:nvSpPr>
        <p:spPr>
          <a:xfrm>
            <a:off x="4179100" y="2165675"/>
            <a:ext cx="1624200" cy="533700"/>
          </a:xfrm>
          <a:prstGeom prst="rect">
            <a:avLst/>
          </a:prstGeom>
          <a:noFill/>
          <a:ln cap="flat" cmpd="sng" w="7620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03"/>
          <p:cNvSpPr/>
          <p:nvPr/>
        </p:nvSpPr>
        <p:spPr>
          <a:xfrm rot="5400000">
            <a:off x="4457425" y="1590425"/>
            <a:ext cx="930600" cy="364800"/>
          </a:xfrm>
          <a:prstGeom prst="homePlate">
            <a:avLst>
              <a:gd fmla="val 50000" name="adj"/>
            </a:avLst>
          </a:prstGeom>
          <a:solidFill>
            <a:srgbClr val="00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03"/>
          <p:cNvSpPr/>
          <p:nvPr/>
        </p:nvSpPr>
        <p:spPr>
          <a:xfrm>
            <a:off x="5803300" y="2165675"/>
            <a:ext cx="1135200" cy="533700"/>
          </a:xfrm>
          <a:prstGeom prst="rect">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03"/>
          <p:cNvSpPr/>
          <p:nvPr/>
        </p:nvSpPr>
        <p:spPr>
          <a:xfrm rot="5400000">
            <a:off x="5988400" y="1590425"/>
            <a:ext cx="930600" cy="364800"/>
          </a:xfrm>
          <a:prstGeom prst="homePlate">
            <a:avLst>
              <a:gd fmla="val 50000" name="adj"/>
            </a:avLst>
          </a:prstGeom>
          <a:solidFill>
            <a:srgbClr val="00FF00"/>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03"/>
          <p:cNvSpPr txBox="1"/>
          <p:nvPr>
            <p:ph idx="1" type="subTitle"/>
          </p:nvPr>
        </p:nvSpPr>
        <p:spPr>
          <a:xfrm>
            <a:off x="5921725" y="1167288"/>
            <a:ext cx="2296500" cy="364800"/>
          </a:xfrm>
          <a:prstGeom prst="rect">
            <a:avLst/>
          </a:prstGeom>
        </p:spPr>
        <p:txBody>
          <a:bodyPr anchorCtr="0" anchor="t" bIns="0" lIns="457200" spcFirstLastPara="1" rIns="457200" wrap="square" tIns="91425">
            <a:noAutofit/>
          </a:bodyPr>
          <a:lstStyle/>
          <a:p>
            <a:pPr indent="0" lvl="0" marL="0" rtl="0" algn="r">
              <a:spcBef>
                <a:spcPts val="0"/>
              </a:spcBef>
              <a:spcAft>
                <a:spcPts val="0"/>
              </a:spcAft>
              <a:buNone/>
            </a:pPr>
            <a:r>
              <a:rPr b="1" lang="en"/>
              <a:t>Increment</a:t>
            </a:r>
            <a:endParaRPr b="1"/>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1" name="Shape 1481"/>
        <p:cNvGrpSpPr/>
        <p:nvPr/>
      </p:nvGrpSpPr>
      <p:grpSpPr>
        <a:xfrm>
          <a:off x="0" y="0"/>
          <a:ext cx="0" cy="0"/>
          <a:chOff x="0" y="0"/>
          <a:chExt cx="0" cy="0"/>
        </a:xfrm>
      </p:grpSpPr>
      <p:sp>
        <p:nvSpPr>
          <p:cNvPr id="1482" name="Google Shape;1482;p104"/>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483" name="Google Shape;1483;p104"/>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rgbClr val="827DB5"/>
                </a:solidFill>
                <a:highlight>
                  <a:srgbClr val="000000"/>
                </a:highlight>
                <a:latin typeface="Inconsolata"/>
                <a:ea typeface="Inconsolata"/>
                <a:cs typeface="Inconsolata"/>
                <a:sym typeface="Inconsolata"/>
              </a:rPr>
              <a:t>for</a:t>
            </a:r>
            <a:r>
              <a:rPr lang="en"/>
              <a:t> Loops on an Array in JavaScript</a:t>
            </a:r>
            <a:endParaRPr/>
          </a:p>
        </p:txBody>
      </p:sp>
      <p:sp>
        <p:nvSpPr>
          <p:cNvPr id="1484" name="Google Shape;1484;p104"/>
          <p:cNvSpPr/>
          <p:nvPr/>
        </p:nvSpPr>
        <p:spPr>
          <a:xfrm>
            <a:off x="210175" y="1459250"/>
            <a:ext cx="8655900" cy="2510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274300" spcFirstLastPara="1" rIns="182875" wrap="square" tIns="91425">
            <a:noAutofit/>
          </a:bodyPr>
          <a:lstStyle/>
          <a:p>
            <a:pPr indent="0" lvl="0" marL="0" rtl="0" algn="l">
              <a:lnSpc>
                <a:spcPct val="115000"/>
              </a:lnSpc>
              <a:spcBef>
                <a:spcPts val="0"/>
              </a:spcBef>
              <a:spcAft>
                <a:spcPts val="0"/>
              </a:spcAft>
              <a:buNone/>
            </a:pPr>
            <a:r>
              <a:rPr lang="en" sz="2400">
                <a:solidFill>
                  <a:srgbClr val="0097A7"/>
                </a:solidFill>
                <a:latin typeface="Consolas"/>
                <a:ea typeface="Consolas"/>
                <a:cs typeface="Consolas"/>
                <a:sym typeface="Consolas"/>
              </a:rPr>
              <a:t>var </a:t>
            </a:r>
            <a:r>
              <a:rPr lang="en" sz="2400">
                <a:solidFill>
                  <a:srgbClr val="00FFFF"/>
                </a:solidFill>
                <a:latin typeface="Consolas"/>
                <a:ea typeface="Consolas"/>
                <a:cs typeface="Consolas"/>
                <a:sym typeface="Consolas"/>
              </a:rPr>
              <a:t>students</a:t>
            </a:r>
            <a:r>
              <a:rPr lang="en" sz="2400">
                <a:solidFill>
                  <a:srgbClr val="0097A7"/>
                </a:solidFill>
                <a:latin typeface="Consolas"/>
                <a:ea typeface="Consolas"/>
                <a:cs typeface="Consolas"/>
                <a:sym typeface="Consolas"/>
              </a:rPr>
              <a:t> </a:t>
            </a:r>
            <a:r>
              <a:rPr lang="en" sz="2400">
                <a:solidFill>
                  <a:srgbClr val="FFFFFF"/>
                </a:solidFill>
                <a:latin typeface="Consolas"/>
                <a:ea typeface="Consolas"/>
                <a:cs typeface="Consolas"/>
                <a:sym typeface="Consolas"/>
              </a:rPr>
              <a:t>= [</a:t>
            </a:r>
            <a:r>
              <a:rPr lang="en" sz="2400">
                <a:solidFill>
                  <a:srgbClr val="F29668"/>
                </a:solidFill>
                <a:latin typeface="Consolas"/>
                <a:ea typeface="Consolas"/>
                <a:cs typeface="Consolas"/>
                <a:sym typeface="Consolas"/>
              </a:rPr>
              <a:t>"Johnny"</a:t>
            </a:r>
            <a:r>
              <a:rPr lang="en" sz="2400">
                <a:solidFill>
                  <a:srgbClr val="FFFFFF"/>
                </a:solidFill>
                <a:latin typeface="Consolas"/>
                <a:ea typeface="Consolas"/>
                <a:cs typeface="Consolas"/>
                <a:sym typeface="Consolas"/>
              </a:rPr>
              <a:t>, </a:t>
            </a:r>
            <a:r>
              <a:rPr lang="en" sz="2400">
                <a:solidFill>
                  <a:srgbClr val="F29668"/>
                </a:solidFill>
                <a:latin typeface="Consolas"/>
                <a:ea typeface="Consolas"/>
                <a:cs typeface="Consolas"/>
                <a:sym typeface="Consolas"/>
              </a:rPr>
              <a:t>"Bodhi"</a:t>
            </a:r>
            <a:r>
              <a:rPr lang="en" sz="2400">
                <a:solidFill>
                  <a:srgbClr val="FFFFFF"/>
                </a:solidFill>
                <a:latin typeface="Consolas"/>
                <a:ea typeface="Consolas"/>
                <a:cs typeface="Consolas"/>
                <a:sym typeface="Consolas"/>
              </a:rPr>
              <a:t>, </a:t>
            </a:r>
            <a:r>
              <a:rPr lang="en" sz="2400">
                <a:solidFill>
                  <a:srgbClr val="F29668"/>
                </a:solidFill>
                <a:latin typeface="Consolas"/>
                <a:ea typeface="Consolas"/>
                <a:cs typeface="Consolas"/>
                <a:sym typeface="Consolas"/>
              </a:rPr>
              <a:t>"Pappas"</a:t>
            </a:r>
            <a:r>
              <a:rPr lang="en" sz="2400">
                <a:solidFill>
                  <a:srgbClr val="FFFFFF"/>
                </a:solidFill>
                <a:latin typeface="Consolas"/>
                <a:ea typeface="Consolas"/>
                <a:cs typeface="Consolas"/>
                <a:sym typeface="Consolas"/>
              </a:rPr>
              <a:t>];</a:t>
            </a:r>
            <a:endParaRPr sz="2400">
              <a:solidFill>
                <a:srgbClr val="FFFFFF"/>
              </a:solidFill>
              <a:latin typeface="Consolas"/>
              <a:ea typeface="Consolas"/>
              <a:cs typeface="Consolas"/>
              <a:sym typeface="Consolas"/>
            </a:endParaRPr>
          </a:p>
          <a:p>
            <a:pPr indent="0" lvl="0" marL="0" rtl="0" algn="l">
              <a:lnSpc>
                <a:spcPct val="115000"/>
              </a:lnSpc>
              <a:spcBef>
                <a:spcPts val="0"/>
              </a:spcBef>
              <a:spcAft>
                <a:spcPts val="0"/>
              </a:spcAft>
              <a:buNone/>
            </a:pPr>
            <a:r>
              <a:t/>
            </a:r>
            <a:endParaRPr sz="2400">
              <a:solidFill>
                <a:srgbClr val="FFFFFF"/>
              </a:solidFill>
              <a:latin typeface="Consolas"/>
              <a:ea typeface="Consolas"/>
              <a:cs typeface="Consolas"/>
              <a:sym typeface="Consolas"/>
            </a:endParaRPr>
          </a:p>
          <a:p>
            <a:pPr indent="0" lvl="0" marL="0" rtl="0" algn="l">
              <a:lnSpc>
                <a:spcPct val="115000"/>
              </a:lnSpc>
              <a:spcBef>
                <a:spcPts val="0"/>
              </a:spcBef>
              <a:spcAft>
                <a:spcPts val="0"/>
              </a:spcAft>
              <a:buNone/>
            </a:pPr>
            <a:r>
              <a:rPr lang="en" sz="2400">
                <a:solidFill>
                  <a:srgbClr val="FF00FF"/>
                </a:solidFill>
                <a:latin typeface="Consolas"/>
                <a:ea typeface="Consolas"/>
                <a:cs typeface="Consolas"/>
                <a:sym typeface="Consolas"/>
              </a:rPr>
              <a:t>for</a:t>
            </a:r>
            <a:r>
              <a:rPr lang="en" sz="2400">
                <a:solidFill>
                  <a:srgbClr val="B3B8C5"/>
                </a:solidFill>
                <a:latin typeface="Consolas"/>
                <a:ea typeface="Consolas"/>
                <a:cs typeface="Consolas"/>
                <a:sym typeface="Consolas"/>
              </a:rPr>
              <a:t> </a:t>
            </a:r>
            <a:r>
              <a:rPr lang="en" sz="2400">
                <a:solidFill>
                  <a:srgbClr val="FFFFFF"/>
                </a:solidFill>
                <a:latin typeface="Consolas"/>
                <a:ea typeface="Consolas"/>
                <a:cs typeface="Consolas"/>
                <a:sym typeface="Consolas"/>
              </a:rPr>
              <a:t>(</a:t>
            </a:r>
            <a:r>
              <a:rPr lang="en" sz="2400">
                <a:solidFill>
                  <a:srgbClr val="0097A7"/>
                </a:solidFill>
                <a:latin typeface="Consolas"/>
                <a:ea typeface="Consolas"/>
                <a:cs typeface="Consolas"/>
                <a:sym typeface="Consolas"/>
              </a:rPr>
              <a:t>var </a:t>
            </a:r>
            <a:r>
              <a:rPr lang="en" sz="2400">
                <a:solidFill>
                  <a:srgbClr val="00FFFF"/>
                </a:solidFill>
                <a:latin typeface="Consolas"/>
                <a:ea typeface="Consolas"/>
                <a:cs typeface="Consolas"/>
                <a:sym typeface="Consolas"/>
              </a:rPr>
              <a:t>j</a:t>
            </a:r>
            <a:r>
              <a:rPr lang="en" sz="2400">
                <a:solidFill>
                  <a:srgbClr val="FFFFFF"/>
                </a:solidFill>
                <a:latin typeface="Consolas"/>
                <a:ea typeface="Consolas"/>
                <a:cs typeface="Consolas"/>
                <a:sym typeface="Consolas"/>
              </a:rPr>
              <a:t> =</a:t>
            </a:r>
            <a:r>
              <a:rPr lang="en" sz="2400">
                <a:solidFill>
                  <a:srgbClr val="FFFF00"/>
                </a:solidFill>
                <a:latin typeface="Consolas"/>
                <a:ea typeface="Consolas"/>
                <a:cs typeface="Consolas"/>
                <a:sym typeface="Consolas"/>
              </a:rPr>
              <a:t> 0</a:t>
            </a:r>
            <a:r>
              <a:rPr lang="en" sz="2400">
                <a:solidFill>
                  <a:srgbClr val="FFFFFF"/>
                </a:solidFill>
                <a:latin typeface="Consolas"/>
                <a:ea typeface="Consolas"/>
                <a:cs typeface="Consolas"/>
                <a:sym typeface="Consolas"/>
              </a:rPr>
              <a:t>; </a:t>
            </a:r>
            <a:r>
              <a:rPr lang="en" sz="2400">
                <a:solidFill>
                  <a:srgbClr val="00FFFF"/>
                </a:solidFill>
                <a:latin typeface="Consolas"/>
                <a:ea typeface="Consolas"/>
                <a:cs typeface="Consolas"/>
                <a:sym typeface="Consolas"/>
              </a:rPr>
              <a:t>j</a:t>
            </a:r>
            <a:r>
              <a:rPr lang="en" sz="2400">
                <a:solidFill>
                  <a:srgbClr val="FFFFFF"/>
                </a:solidFill>
                <a:latin typeface="Consolas"/>
                <a:ea typeface="Consolas"/>
                <a:cs typeface="Consolas"/>
                <a:sym typeface="Consolas"/>
              </a:rPr>
              <a:t> &lt; </a:t>
            </a:r>
            <a:r>
              <a:rPr lang="en" sz="2400">
                <a:solidFill>
                  <a:srgbClr val="00FFFF"/>
                </a:solidFill>
                <a:latin typeface="Consolas"/>
                <a:ea typeface="Consolas"/>
                <a:cs typeface="Consolas"/>
                <a:sym typeface="Consolas"/>
              </a:rPr>
              <a:t>students</a:t>
            </a:r>
            <a:r>
              <a:rPr lang="en" sz="2400">
                <a:solidFill>
                  <a:srgbClr val="FFFFFF"/>
                </a:solidFill>
                <a:latin typeface="Consolas"/>
                <a:ea typeface="Consolas"/>
                <a:cs typeface="Consolas"/>
                <a:sym typeface="Consolas"/>
              </a:rPr>
              <a:t>.</a:t>
            </a:r>
            <a:r>
              <a:rPr lang="en" sz="2400">
                <a:solidFill>
                  <a:srgbClr val="00FFFF"/>
                </a:solidFill>
                <a:latin typeface="Consolas"/>
                <a:ea typeface="Consolas"/>
                <a:cs typeface="Consolas"/>
                <a:sym typeface="Consolas"/>
              </a:rPr>
              <a:t>lengths</a:t>
            </a:r>
            <a:r>
              <a:rPr lang="en" sz="2400">
                <a:solidFill>
                  <a:srgbClr val="FFFFFF"/>
                </a:solidFill>
                <a:latin typeface="Consolas"/>
                <a:ea typeface="Consolas"/>
                <a:cs typeface="Consolas"/>
                <a:sym typeface="Consolas"/>
              </a:rPr>
              <a:t>;</a:t>
            </a:r>
            <a:r>
              <a:rPr lang="en" sz="2400">
                <a:solidFill>
                  <a:srgbClr val="FF6600"/>
                </a:solidFill>
                <a:latin typeface="Consolas"/>
                <a:ea typeface="Consolas"/>
                <a:cs typeface="Consolas"/>
                <a:sym typeface="Consolas"/>
              </a:rPr>
              <a:t> </a:t>
            </a:r>
            <a:r>
              <a:rPr lang="en" sz="2400">
                <a:solidFill>
                  <a:srgbClr val="00FFFF"/>
                </a:solidFill>
                <a:latin typeface="Consolas"/>
                <a:ea typeface="Consolas"/>
                <a:cs typeface="Consolas"/>
                <a:sym typeface="Consolas"/>
              </a:rPr>
              <a:t>j</a:t>
            </a:r>
            <a:r>
              <a:rPr lang="en" sz="2400">
                <a:solidFill>
                  <a:srgbClr val="FFFFFF"/>
                </a:solidFill>
                <a:latin typeface="Consolas"/>
                <a:ea typeface="Consolas"/>
                <a:cs typeface="Consolas"/>
                <a:sym typeface="Consolas"/>
              </a:rPr>
              <a:t>++) {</a:t>
            </a:r>
            <a:endParaRPr sz="2400">
              <a:solidFill>
                <a:srgbClr val="FFFFFF"/>
              </a:solidFill>
              <a:latin typeface="Consolas"/>
              <a:ea typeface="Consolas"/>
              <a:cs typeface="Consolas"/>
              <a:sym typeface="Consolas"/>
            </a:endParaRPr>
          </a:p>
          <a:p>
            <a:pPr indent="0" lvl="0" marL="0" rtl="0" algn="l">
              <a:lnSpc>
                <a:spcPct val="115000"/>
              </a:lnSpc>
              <a:spcBef>
                <a:spcPts val="0"/>
              </a:spcBef>
              <a:spcAft>
                <a:spcPts val="0"/>
              </a:spcAft>
              <a:buNone/>
            </a:pPr>
            <a:r>
              <a:rPr lang="en" sz="2400">
                <a:solidFill>
                  <a:srgbClr val="FFFFFF"/>
                </a:solidFill>
                <a:latin typeface="Consolas"/>
                <a:ea typeface="Consolas"/>
                <a:cs typeface="Consolas"/>
                <a:sym typeface="Consolas"/>
              </a:rPr>
              <a:t>   </a:t>
            </a:r>
            <a:r>
              <a:rPr lang="en" sz="2400">
                <a:solidFill>
                  <a:srgbClr val="00FFFF"/>
                </a:solidFill>
                <a:latin typeface="Consolas"/>
                <a:ea typeface="Consolas"/>
                <a:cs typeface="Consolas"/>
                <a:sym typeface="Consolas"/>
              </a:rPr>
              <a:t>console</a:t>
            </a:r>
            <a:r>
              <a:rPr lang="en" sz="2400">
                <a:solidFill>
                  <a:srgbClr val="FFFFFF"/>
                </a:solidFill>
                <a:latin typeface="Consolas"/>
                <a:ea typeface="Consolas"/>
                <a:cs typeface="Consolas"/>
                <a:sym typeface="Consolas"/>
              </a:rPr>
              <a:t>.</a:t>
            </a:r>
            <a:r>
              <a:rPr lang="en" sz="2400">
                <a:solidFill>
                  <a:srgbClr val="FFFF00"/>
                </a:solidFill>
                <a:latin typeface="Consolas"/>
                <a:ea typeface="Consolas"/>
                <a:cs typeface="Consolas"/>
                <a:sym typeface="Consolas"/>
              </a:rPr>
              <a:t>log</a:t>
            </a:r>
            <a:r>
              <a:rPr lang="en" sz="2400">
                <a:solidFill>
                  <a:srgbClr val="FFFFFF"/>
                </a:solidFill>
                <a:latin typeface="Consolas"/>
                <a:ea typeface="Consolas"/>
                <a:cs typeface="Consolas"/>
                <a:sym typeface="Consolas"/>
              </a:rPr>
              <a:t>(</a:t>
            </a:r>
            <a:r>
              <a:rPr lang="en" sz="2400">
                <a:solidFill>
                  <a:srgbClr val="00FFFF"/>
                </a:solidFill>
                <a:latin typeface="Consolas"/>
                <a:ea typeface="Consolas"/>
                <a:cs typeface="Consolas"/>
                <a:sym typeface="Consolas"/>
              </a:rPr>
              <a:t>students</a:t>
            </a:r>
            <a:r>
              <a:rPr lang="en" sz="2400">
                <a:solidFill>
                  <a:srgbClr val="FFFFFF"/>
                </a:solidFill>
                <a:latin typeface="Consolas"/>
                <a:ea typeface="Consolas"/>
                <a:cs typeface="Consolas"/>
                <a:sym typeface="Consolas"/>
              </a:rPr>
              <a:t>[</a:t>
            </a:r>
            <a:r>
              <a:rPr lang="en" sz="2400">
                <a:solidFill>
                  <a:srgbClr val="00FFFF"/>
                </a:solidFill>
                <a:latin typeface="Consolas"/>
                <a:ea typeface="Consolas"/>
                <a:cs typeface="Consolas"/>
                <a:sym typeface="Consolas"/>
              </a:rPr>
              <a:t>j</a:t>
            </a:r>
            <a:r>
              <a:rPr lang="en" sz="2400">
                <a:solidFill>
                  <a:srgbClr val="FFFFFF"/>
                </a:solidFill>
                <a:latin typeface="Consolas"/>
                <a:ea typeface="Consolas"/>
                <a:cs typeface="Consolas"/>
                <a:sym typeface="Consolas"/>
              </a:rPr>
              <a:t>]);</a:t>
            </a:r>
            <a:endParaRPr sz="2400">
              <a:solidFill>
                <a:srgbClr val="FFFFFF"/>
              </a:solidFill>
              <a:latin typeface="Consolas"/>
              <a:ea typeface="Consolas"/>
              <a:cs typeface="Consolas"/>
              <a:sym typeface="Consolas"/>
            </a:endParaRPr>
          </a:p>
          <a:p>
            <a:pPr indent="0" lvl="0" marL="0" rtl="0" algn="l">
              <a:lnSpc>
                <a:spcPct val="115000"/>
              </a:lnSpc>
              <a:spcBef>
                <a:spcPts val="0"/>
              </a:spcBef>
              <a:spcAft>
                <a:spcPts val="0"/>
              </a:spcAft>
              <a:buNone/>
            </a:pPr>
            <a:r>
              <a:rPr lang="en" sz="2400">
                <a:solidFill>
                  <a:srgbClr val="FFFFFF"/>
                </a:solidFill>
                <a:latin typeface="Consolas"/>
                <a:ea typeface="Consolas"/>
                <a:cs typeface="Consolas"/>
                <a:sym typeface="Consolas"/>
              </a:rPr>
              <a:t>}</a:t>
            </a:r>
            <a:endParaRPr sz="2400">
              <a:solidFill>
                <a:srgbClr val="FFFFFF"/>
              </a:solidFill>
              <a:latin typeface="Consolas"/>
              <a:ea typeface="Consolas"/>
              <a:cs typeface="Consolas"/>
              <a:sym typeface="Consolas"/>
            </a:endParaRPr>
          </a:p>
        </p:txBody>
      </p:sp>
      <p:sp>
        <p:nvSpPr>
          <p:cNvPr id="1485" name="Google Shape;1485;p104"/>
          <p:cNvSpPr/>
          <p:nvPr/>
        </p:nvSpPr>
        <p:spPr>
          <a:xfrm>
            <a:off x="1781250" y="2458325"/>
            <a:ext cx="1314900" cy="533700"/>
          </a:xfrm>
          <a:prstGeom prst="rect">
            <a:avLst/>
          </a:prstGeom>
          <a:noFill/>
          <a:ln cap="flat" cmpd="sng" w="762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04"/>
          <p:cNvSpPr txBox="1"/>
          <p:nvPr>
            <p:ph idx="1" type="subTitle"/>
          </p:nvPr>
        </p:nvSpPr>
        <p:spPr>
          <a:xfrm>
            <a:off x="2419475" y="4099275"/>
            <a:ext cx="4212900" cy="364800"/>
          </a:xfrm>
          <a:prstGeom prst="rect">
            <a:avLst/>
          </a:prstGeom>
        </p:spPr>
        <p:txBody>
          <a:bodyPr anchorCtr="0" anchor="t" bIns="0" lIns="457200" spcFirstLastPara="1" rIns="457200" wrap="square" tIns="91425">
            <a:noAutofit/>
          </a:bodyPr>
          <a:lstStyle/>
          <a:p>
            <a:pPr indent="0" lvl="0" marL="0" rtl="0" algn="r">
              <a:spcBef>
                <a:spcPts val="0"/>
              </a:spcBef>
              <a:spcAft>
                <a:spcPts val="0"/>
              </a:spcAft>
              <a:buNone/>
            </a:pPr>
            <a:r>
              <a:rPr b="1" lang="en"/>
              <a:t>End condition</a:t>
            </a:r>
            <a:endParaRPr b="1"/>
          </a:p>
        </p:txBody>
      </p:sp>
      <p:sp>
        <p:nvSpPr>
          <p:cNvPr id="1487" name="Google Shape;1487;p104"/>
          <p:cNvSpPr/>
          <p:nvPr/>
        </p:nvSpPr>
        <p:spPr>
          <a:xfrm>
            <a:off x="3096150" y="2458325"/>
            <a:ext cx="3620700" cy="533700"/>
          </a:xfrm>
          <a:prstGeom prst="rect">
            <a:avLst/>
          </a:prstGeom>
          <a:noFill/>
          <a:ln cap="flat" cmpd="sng" w="7620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04"/>
          <p:cNvSpPr/>
          <p:nvPr/>
        </p:nvSpPr>
        <p:spPr>
          <a:xfrm>
            <a:off x="6716850" y="2447750"/>
            <a:ext cx="913800" cy="533700"/>
          </a:xfrm>
          <a:prstGeom prst="rect">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04"/>
          <p:cNvSpPr/>
          <p:nvPr/>
        </p:nvSpPr>
        <p:spPr>
          <a:xfrm flipH="1" rot="5400000">
            <a:off x="6604500" y="3347625"/>
            <a:ext cx="1138500" cy="364800"/>
          </a:xfrm>
          <a:prstGeom prst="homePlate">
            <a:avLst>
              <a:gd fmla="val 50000" name="adj"/>
            </a:avLst>
          </a:prstGeom>
          <a:solidFill>
            <a:srgbClr val="00FF00"/>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04"/>
          <p:cNvSpPr txBox="1"/>
          <p:nvPr>
            <p:ph idx="1" type="subTitle"/>
          </p:nvPr>
        </p:nvSpPr>
        <p:spPr>
          <a:xfrm>
            <a:off x="6463225" y="4099275"/>
            <a:ext cx="2403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None/>
            </a:pPr>
            <a:r>
              <a:rPr b="1" lang="en"/>
              <a:t>Increment</a:t>
            </a:r>
            <a:endParaRPr b="1"/>
          </a:p>
        </p:txBody>
      </p:sp>
      <p:sp>
        <p:nvSpPr>
          <p:cNvPr id="1491" name="Google Shape;1491;p104"/>
          <p:cNvSpPr/>
          <p:nvPr/>
        </p:nvSpPr>
        <p:spPr>
          <a:xfrm flipH="1" rot="5400000">
            <a:off x="5487950" y="3347625"/>
            <a:ext cx="1138500" cy="364800"/>
          </a:xfrm>
          <a:prstGeom prst="homePlate">
            <a:avLst>
              <a:gd fmla="val 50000" name="adj"/>
            </a:avLst>
          </a:prstGeom>
          <a:solidFill>
            <a:srgbClr val="00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04"/>
          <p:cNvSpPr txBox="1"/>
          <p:nvPr>
            <p:ph idx="1" type="subTitle"/>
          </p:nvPr>
        </p:nvSpPr>
        <p:spPr>
          <a:xfrm>
            <a:off x="-947350" y="4099275"/>
            <a:ext cx="4212900" cy="364800"/>
          </a:xfrm>
          <a:prstGeom prst="rect">
            <a:avLst/>
          </a:prstGeom>
        </p:spPr>
        <p:txBody>
          <a:bodyPr anchorCtr="0" anchor="t" bIns="0" lIns="457200" spcFirstLastPara="1" rIns="457200" wrap="square" tIns="91425">
            <a:noAutofit/>
          </a:bodyPr>
          <a:lstStyle/>
          <a:p>
            <a:pPr indent="0" lvl="0" marL="0" rtl="0" algn="r">
              <a:spcBef>
                <a:spcPts val="0"/>
              </a:spcBef>
              <a:spcAft>
                <a:spcPts val="0"/>
              </a:spcAft>
              <a:buClr>
                <a:schemeClr val="dk1"/>
              </a:buClr>
              <a:buSzPts val="1100"/>
              <a:buFont typeface="Arial"/>
              <a:buNone/>
            </a:pPr>
            <a:r>
              <a:rPr b="1" lang="en">
                <a:solidFill>
                  <a:schemeClr val="dk1"/>
                </a:solidFill>
              </a:rPr>
              <a:t>Start</a:t>
            </a:r>
            <a:endParaRPr b="1">
              <a:solidFill>
                <a:schemeClr val="dk1"/>
              </a:solidFill>
            </a:endParaRPr>
          </a:p>
          <a:p>
            <a:pPr indent="0" lvl="0" marL="0" rtl="0" algn="r">
              <a:spcBef>
                <a:spcPts val="0"/>
              </a:spcBef>
              <a:spcAft>
                <a:spcPts val="0"/>
              </a:spcAft>
              <a:buNone/>
            </a:pPr>
            <a:r>
              <a:t/>
            </a:r>
            <a:endParaRPr b="1"/>
          </a:p>
        </p:txBody>
      </p:sp>
      <p:sp>
        <p:nvSpPr>
          <p:cNvPr id="1493" name="Google Shape;1493;p104"/>
          <p:cNvSpPr/>
          <p:nvPr/>
        </p:nvSpPr>
        <p:spPr>
          <a:xfrm flipH="1" rot="5400000">
            <a:off x="2121125" y="3347625"/>
            <a:ext cx="1138500" cy="364800"/>
          </a:xfrm>
          <a:prstGeom prst="homePlate">
            <a:avLst>
              <a:gd fmla="val 50000" name="adj"/>
            </a:avLst>
          </a:prstGeom>
          <a:solidFill>
            <a:srgbClr val="FFFF00"/>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7" name="Shape 1497"/>
        <p:cNvGrpSpPr/>
        <p:nvPr/>
      </p:nvGrpSpPr>
      <p:grpSpPr>
        <a:xfrm>
          <a:off x="0" y="0"/>
          <a:ext cx="0" cy="0"/>
          <a:chOff x="0" y="0"/>
          <a:chExt cx="0" cy="0"/>
        </a:xfrm>
      </p:grpSpPr>
      <p:sp>
        <p:nvSpPr>
          <p:cNvPr id="1498" name="Google Shape;1498;p105"/>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499" name="Google Shape;1499;p105"/>
          <p:cNvSpPr txBox="1"/>
          <p:nvPr>
            <p:ph type="title"/>
          </p:nvPr>
        </p:nvSpPr>
        <p:spPr>
          <a:xfrm>
            <a:off x="1400" y="274875"/>
            <a:ext cx="8274600" cy="3265800"/>
          </a:xfrm>
          <a:prstGeom prst="rect">
            <a:avLst/>
          </a:prstGeom>
        </p:spPr>
        <p:txBody>
          <a:bodyPr anchorCtr="0" anchor="t" bIns="91425" lIns="1737350" spcFirstLastPara="1" rIns="91425" wrap="square" tIns="457200">
            <a:noAutofit/>
          </a:bodyPr>
          <a:lstStyle/>
          <a:p>
            <a:pPr indent="0" lvl="0" marL="0" rtl="0" algn="l">
              <a:lnSpc>
                <a:spcPct val="115000"/>
              </a:lnSpc>
              <a:spcBef>
                <a:spcPts val="0"/>
              </a:spcBef>
              <a:spcAft>
                <a:spcPts val="0"/>
              </a:spcAft>
              <a:buClr>
                <a:schemeClr val="dk1"/>
              </a:buClr>
              <a:buSzPts val="1100"/>
              <a:buFont typeface="Arial"/>
              <a:buNone/>
            </a:pPr>
            <a:r>
              <a:rPr lang="en" sz="3600"/>
              <a:t>Activity: Movie Scores</a:t>
            </a:r>
            <a:endParaRPr sz="3600"/>
          </a:p>
          <a:p>
            <a:pPr indent="0" lvl="0" marL="0" rtl="0" algn="l">
              <a:lnSpc>
                <a:spcPct val="115000"/>
              </a:lnSpc>
              <a:spcBef>
                <a:spcPts val="0"/>
              </a:spcBef>
              <a:spcAft>
                <a:spcPts val="0"/>
              </a:spcAft>
              <a:buClr>
                <a:schemeClr val="dk1"/>
              </a:buClr>
              <a:buSzPts val="1100"/>
              <a:buFont typeface="Arial"/>
              <a:buNone/>
            </a:pPr>
            <a:r>
              <a:rPr lang="en" sz="1800">
                <a:latin typeface="Roboto"/>
                <a:ea typeface="Roboto"/>
                <a:cs typeface="Roboto"/>
                <a:sym typeface="Roboto"/>
              </a:rPr>
              <a:t>In this activity, you will use conditionals and loops to iterate through an array of movie scores and sort scores into new arrays by their values.  </a:t>
            </a:r>
            <a:endParaRPr sz="1800">
              <a:latin typeface="Roboto"/>
              <a:ea typeface="Roboto"/>
              <a:cs typeface="Roboto"/>
              <a:sym typeface="Roboto"/>
            </a:endParaRPr>
          </a:p>
          <a:p>
            <a:pPr indent="0" lvl="0" marL="0" rtl="0" algn="l">
              <a:lnSpc>
                <a:spcPct val="115000"/>
              </a:lnSpc>
              <a:spcBef>
                <a:spcPts val="0"/>
              </a:spcBef>
              <a:spcAft>
                <a:spcPts val="0"/>
              </a:spcAft>
              <a:buNone/>
            </a:pPr>
            <a:r>
              <a:t/>
            </a:r>
            <a:endParaRPr/>
          </a:p>
        </p:txBody>
      </p:sp>
      <p:sp>
        <p:nvSpPr>
          <p:cNvPr id="1500" name="Google Shape;1500;p105"/>
          <p:cNvSpPr txBox="1"/>
          <p:nvPr>
            <p:ph idx="2" type="title"/>
          </p:nvPr>
        </p:nvSpPr>
        <p:spPr>
          <a:xfrm>
            <a:off x="5901175" y="4309575"/>
            <a:ext cx="2872200" cy="434400"/>
          </a:xfrm>
          <a:prstGeom prst="rect">
            <a:avLst/>
          </a:prstGeom>
        </p:spPr>
        <p:txBody>
          <a:bodyPr anchorCtr="0" anchor="ctr" bIns="0" lIns="640075" spcFirstLastPara="1" rIns="91425" wrap="square" tIns="0">
            <a:noAutofit/>
          </a:bodyPr>
          <a:lstStyle/>
          <a:p>
            <a:pPr indent="0" lvl="0" marL="0" rtl="0" algn="r">
              <a:spcBef>
                <a:spcPts val="0"/>
              </a:spcBef>
              <a:spcAft>
                <a:spcPts val="0"/>
              </a:spcAft>
              <a:buNone/>
            </a:pPr>
            <a:r>
              <a:rPr lang="en"/>
              <a:t>15 minutes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4" name="Shape 1504"/>
        <p:cNvGrpSpPr/>
        <p:nvPr/>
      </p:nvGrpSpPr>
      <p:grpSpPr>
        <a:xfrm>
          <a:off x="0" y="0"/>
          <a:ext cx="0" cy="0"/>
          <a:chOff x="0" y="0"/>
          <a:chExt cx="0" cy="0"/>
        </a:xfrm>
      </p:grpSpPr>
      <p:sp>
        <p:nvSpPr>
          <p:cNvPr id="1505" name="Google Shape;1505;p106"/>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506" name="Google Shape;1506;p106"/>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Instructions</a:t>
            </a:r>
            <a:r>
              <a:rPr lang="en"/>
              <a:t>: Movie Scores</a:t>
            </a:r>
            <a:endParaRPr/>
          </a:p>
        </p:txBody>
      </p:sp>
      <p:sp>
        <p:nvSpPr>
          <p:cNvPr id="1507" name="Google Shape;1507;p106"/>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193040" lvl="0" marL="320040" rtl="0" algn="l">
              <a:lnSpc>
                <a:spcPct val="100000"/>
              </a:lnSpc>
              <a:spcBef>
                <a:spcPts val="0"/>
              </a:spcBef>
              <a:spcAft>
                <a:spcPts val="0"/>
              </a:spcAft>
              <a:buClr>
                <a:srgbClr val="000000"/>
              </a:buClr>
              <a:buSzPts val="1600"/>
              <a:buFont typeface="Roboto"/>
              <a:buChar char="●"/>
            </a:pPr>
            <a:r>
              <a:rPr lang="en" sz="1600">
                <a:highlight>
                  <a:schemeClr val="lt1"/>
                </a:highlight>
              </a:rPr>
              <a:t>Given a list of movie scores, determine how many good, ok, and bad movies there were.</a:t>
            </a:r>
            <a:endParaRPr sz="1600">
              <a:highlight>
                <a:schemeClr val="lt1"/>
              </a:highlight>
            </a:endParaRPr>
          </a:p>
          <a:p>
            <a:pPr indent="-193040" lvl="0" marL="320040" rtl="0" algn="l">
              <a:lnSpc>
                <a:spcPct val="100000"/>
              </a:lnSpc>
              <a:spcBef>
                <a:spcPts val="1000"/>
              </a:spcBef>
              <a:spcAft>
                <a:spcPts val="0"/>
              </a:spcAft>
              <a:buClr>
                <a:srgbClr val="000000"/>
              </a:buClr>
              <a:buSzPts val="1600"/>
              <a:buChar char="●"/>
            </a:pPr>
            <a:r>
              <a:rPr lang="en" sz="1600">
                <a:highlight>
                  <a:schemeClr val="lt1"/>
                </a:highlight>
              </a:rPr>
              <a:t>Create a </a:t>
            </a:r>
            <a:r>
              <a:rPr lang="en" sz="1600">
                <a:highlight>
                  <a:srgbClr val="EFEFEF"/>
                </a:highlight>
                <a:latin typeface="Consolas"/>
                <a:ea typeface="Consolas"/>
                <a:cs typeface="Consolas"/>
                <a:sym typeface="Consolas"/>
              </a:rPr>
              <a:t>for</a:t>
            </a:r>
            <a:r>
              <a:rPr lang="en" sz="1600">
                <a:highlight>
                  <a:schemeClr val="lt1"/>
                </a:highlight>
              </a:rPr>
              <a:t> loop to go through the </a:t>
            </a:r>
            <a:r>
              <a:rPr lang="en" sz="1600">
                <a:solidFill>
                  <a:srgbClr val="FFFFFF"/>
                </a:solidFill>
                <a:highlight>
                  <a:srgbClr val="000000"/>
                </a:highlight>
                <a:latin typeface="Consolas"/>
                <a:ea typeface="Consolas"/>
                <a:cs typeface="Consolas"/>
                <a:sym typeface="Consolas"/>
              </a:rPr>
              <a:t>movieScore</a:t>
            </a:r>
            <a:r>
              <a:rPr lang="en" sz="1600">
                <a:highlight>
                  <a:schemeClr val="lt1"/>
                </a:highlight>
              </a:rPr>
              <a:t> list.</a:t>
            </a:r>
            <a:endParaRPr sz="1600">
              <a:highlight>
                <a:schemeClr val="lt1"/>
              </a:highlight>
            </a:endParaRPr>
          </a:p>
          <a:p>
            <a:pPr indent="-193040" lvl="0" marL="320040" rtl="0" algn="l">
              <a:lnSpc>
                <a:spcPct val="100000"/>
              </a:lnSpc>
              <a:spcBef>
                <a:spcPts val="1000"/>
              </a:spcBef>
              <a:spcAft>
                <a:spcPts val="0"/>
              </a:spcAft>
              <a:buClr>
                <a:srgbClr val="000000"/>
              </a:buClr>
              <a:buSzPts val="1600"/>
              <a:buChar char="●"/>
            </a:pPr>
            <a:r>
              <a:rPr lang="en" sz="1600">
                <a:highlight>
                  <a:schemeClr val="lt1"/>
                </a:highlight>
              </a:rPr>
              <a:t>Add scores over 7 to the </a:t>
            </a:r>
            <a:r>
              <a:rPr lang="en" sz="1600">
                <a:solidFill>
                  <a:srgbClr val="FFFFFF"/>
                </a:solidFill>
                <a:highlight>
                  <a:srgbClr val="000000"/>
                </a:highlight>
                <a:latin typeface="Consolas"/>
                <a:ea typeface="Consolas"/>
                <a:cs typeface="Consolas"/>
                <a:sym typeface="Consolas"/>
              </a:rPr>
              <a:t>goodMovies</a:t>
            </a:r>
            <a:r>
              <a:rPr lang="en" sz="1600">
                <a:highlight>
                  <a:schemeClr val="lt1"/>
                </a:highlight>
              </a:rPr>
              <a:t> array.</a:t>
            </a:r>
            <a:endParaRPr sz="1600">
              <a:highlight>
                <a:schemeClr val="lt1"/>
              </a:highlight>
            </a:endParaRPr>
          </a:p>
          <a:p>
            <a:pPr indent="-193040" lvl="0" marL="320040" rtl="0" algn="l">
              <a:lnSpc>
                <a:spcPct val="100000"/>
              </a:lnSpc>
              <a:spcBef>
                <a:spcPts val="1000"/>
              </a:spcBef>
              <a:spcAft>
                <a:spcPts val="0"/>
              </a:spcAft>
              <a:buClr>
                <a:srgbClr val="000000"/>
              </a:buClr>
              <a:buSzPts val="1600"/>
              <a:buChar char="●"/>
            </a:pPr>
            <a:r>
              <a:rPr lang="en" sz="1600">
                <a:highlight>
                  <a:schemeClr val="lt1"/>
                </a:highlight>
              </a:rPr>
              <a:t>Add scores between 5 and 7 to the </a:t>
            </a:r>
            <a:r>
              <a:rPr lang="en" sz="1600">
                <a:solidFill>
                  <a:srgbClr val="F3F3F3"/>
                </a:solidFill>
                <a:highlight>
                  <a:srgbClr val="000000"/>
                </a:highlight>
                <a:latin typeface="Consolas"/>
                <a:ea typeface="Consolas"/>
                <a:cs typeface="Consolas"/>
                <a:sym typeface="Consolas"/>
              </a:rPr>
              <a:t>okMovies</a:t>
            </a:r>
            <a:r>
              <a:rPr lang="en" sz="1600">
                <a:highlight>
                  <a:schemeClr val="lt1"/>
                </a:highlight>
              </a:rPr>
              <a:t> array.</a:t>
            </a:r>
            <a:endParaRPr sz="1600">
              <a:highlight>
                <a:schemeClr val="lt1"/>
              </a:highlight>
            </a:endParaRPr>
          </a:p>
          <a:p>
            <a:pPr indent="-193040" lvl="0" marL="320040" rtl="0" algn="l">
              <a:lnSpc>
                <a:spcPct val="100000"/>
              </a:lnSpc>
              <a:spcBef>
                <a:spcPts val="1000"/>
              </a:spcBef>
              <a:spcAft>
                <a:spcPts val="0"/>
              </a:spcAft>
              <a:buClr>
                <a:srgbClr val="000000"/>
              </a:buClr>
              <a:buSzPts val="1600"/>
              <a:buChar char="●"/>
            </a:pPr>
            <a:r>
              <a:rPr lang="en" sz="1600">
                <a:highlight>
                  <a:schemeClr val="lt1"/>
                </a:highlight>
              </a:rPr>
              <a:t>Add the rest of the scores to the the </a:t>
            </a:r>
            <a:r>
              <a:rPr lang="en" sz="1600">
                <a:solidFill>
                  <a:srgbClr val="FFFFFF"/>
                </a:solidFill>
                <a:highlight>
                  <a:srgbClr val="000000"/>
                </a:highlight>
                <a:latin typeface="Consolas"/>
                <a:ea typeface="Consolas"/>
                <a:cs typeface="Consolas"/>
                <a:sym typeface="Consolas"/>
              </a:rPr>
              <a:t>badMovies</a:t>
            </a:r>
            <a:r>
              <a:rPr lang="en" sz="1600">
                <a:highlight>
                  <a:schemeClr val="lt1"/>
                </a:highlight>
              </a:rPr>
              <a:t> array.</a:t>
            </a:r>
            <a:endParaRPr sz="1600">
              <a:highlight>
                <a:schemeClr val="lt1"/>
              </a:highlight>
            </a:endParaRPr>
          </a:p>
          <a:p>
            <a:pPr indent="-193040" lvl="0" marL="320040" rtl="0" algn="l">
              <a:lnSpc>
                <a:spcPct val="100000"/>
              </a:lnSpc>
              <a:spcBef>
                <a:spcPts val="1000"/>
              </a:spcBef>
              <a:spcAft>
                <a:spcPts val="0"/>
              </a:spcAft>
              <a:buClr>
                <a:srgbClr val="000000"/>
              </a:buClr>
              <a:buSzPts val="1600"/>
              <a:buFont typeface="Roboto"/>
              <a:buChar char="●"/>
            </a:pPr>
            <a:r>
              <a:rPr lang="en" sz="1600">
                <a:highlight>
                  <a:schemeClr val="lt1"/>
                </a:highlight>
              </a:rPr>
              <a:t>Also, calculate the average rating for all of the movies.</a:t>
            </a:r>
            <a:endParaRPr sz="1600">
              <a:highlight>
                <a:schemeClr val="lt1"/>
              </a:highlight>
            </a:endParaRPr>
          </a:p>
          <a:p>
            <a:pPr indent="-193040" lvl="0" marL="320040" rtl="0" algn="l">
              <a:lnSpc>
                <a:spcPct val="100000"/>
              </a:lnSpc>
              <a:spcBef>
                <a:spcPts val="1000"/>
              </a:spcBef>
              <a:spcAft>
                <a:spcPts val="0"/>
              </a:spcAft>
              <a:buClr>
                <a:srgbClr val="000000"/>
              </a:buClr>
              <a:buSzPts val="1600"/>
              <a:buFont typeface="Roboto"/>
              <a:buChar char="●"/>
            </a:pPr>
            <a:r>
              <a:rPr lang="en" sz="1600">
                <a:highlight>
                  <a:schemeClr val="lt1"/>
                </a:highlight>
              </a:rPr>
              <a:t>Finally, print out how many good, ok, and bad movies there were, and what the overall total score was.</a:t>
            </a:r>
            <a:endParaRPr sz="1600">
              <a:highlight>
                <a:schemeClr val="lt1"/>
              </a:highlight>
            </a:endParaRPr>
          </a:p>
          <a:p>
            <a:pPr indent="0" lvl="0" marL="0" rtl="0" algn="l">
              <a:lnSpc>
                <a:spcPct val="100000"/>
              </a:lnSpc>
              <a:spcBef>
                <a:spcPts val="1000"/>
              </a:spcBef>
              <a:spcAft>
                <a:spcPts val="0"/>
              </a:spcAft>
              <a:buNone/>
            </a:pPr>
            <a:r>
              <a:rPr b="1" lang="en" sz="1600">
                <a:highlight>
                  <a:srgbClr val="FFFF00"/>
                </a:highlight>
              </a:rPr>
              <a:t>Hints:</a:t>
            </a:r>
            <a:endParaRPr b="1" sz="1600">
              <a:highlight>
                <a:srgbClr val="FFFF00"/>
              </a:highlight>
            </a:endParaRPr>
          </a:p>
          <a:p>
            <a:pPr indent="-193040" lvl="0" marL="320040" rtl="0" algn="l">
              <a:lnSpc>
                <a:spcPct val="100000"/>
              </a:lnSpc>
              <a:spcBef>
                <a:spcPts val="1000"/>
              </a:spcBef>
              <a:spcAft>
                <a:spcPts val="0"/>
              </a:spcAft>
              <a:buClr>
                <a:srgbClr val="24292E"/>
              </a:buClr>
              <a:buSzPts val="1600"/>
              <a:buChar char="●"/>
            </a:pPr>
            <a:r>
              <a:rPr lang="en" sz="1600">
                <a:highlight>
                  <a:schemeClr val="lt1"/>
                </a:highlight>
              </a:rPr>
              <a:t>You will need to research how to push elements to an empty array.</a:t>
            </a:r>
            <a:endParaRPr sz="1600">
              <a:highlight>
                <a:schemeClr val="lt1"/>
              </a:highlight>
            </a:endParaRPr>
          </a:p>
          <a:p>
            <a:pPr indent="-193040" lvl="0" marL="320040" rtl="0" algn="l">
              <a:lnSpc>
                <a:spcPct val="100000"/>
              </a:lnSpc>
              <a:spcBef>
                <a:spcPts val="1000"/>
              </a:spcBef>
              <a:spcAft>
                <a:spcPts val="1000"/>
              </a:spcAft>
              <a:buClr>
                <a:srgbClr val="24292E"/>
              </a:buClr>
              <a:buSzPts val="1600"/>
              <a:buChar char="●"/>
            </a:pPr>
            <a:r>
              <a:rPr lang="en" sz="1600">
                <a:highlight>
                  <a:schemeClr val="lt1"/>
                </a:highlight>
              </a:rPr>
              <a:t>Check your Slack for the </a:t>
            </a:r>
            <a:r>
              <a:rPr lang="en" sz="1600" u="sng">
                <a:solidFill>
                  <a:srgbClr val="0000FF"/>
                </a:solidFill>
                <a:highlight>
                  <a:schemeClr val="lt1"/>
                </a:highlight>
                <a:hlinkClick r:id="rId3">
                  <a:extLst>
                    <a:ext uri="{A12FA001-AC4F-418D-AE19-62706E023703}">
                      <ahyp:hlinkClr val="tx"/>
                    </a:ext>
                  </a:extLst>
                </a:hlinkClick>
              </a:rPr>
              <a:t>documentation</a:t>
            </a:r>
            <a:r>
              <a:rPr lang="en" sz="1600">
                <a:solidFill>
                  <a:srgbClr val="0000FF"/>
                </a:solidFill>
                <a:highlight>
                  <a:schemeClr val="lt1"/>
                </a:highlight>
              </a:rPr>
              <a:t> </a:t>
            </a:r>
            <a:r>
              <a:rPr lang="en" sz="1600">
                <a:highlight>
                  <a:schemeClr val="lt1"/>
                </a:highlight>
              </a:rPr>
              <a:t>to find the length of the array.</a:t>
            </a:r>
            <a:endParaRPr sz="1600">
              <a:highlight>
                <a:schemeClr val="lt1"/>
              </a:highlight>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1" name="Shape 1511"/>
        <p:cNvGrpSpPr/>
        <p:nvPr/>
      </p:nvGrpSpPr>
      <p:grpSpPr>
        <a:xfrm>
          <a:off x="0" y="0"/>
          <a:ext cx="0" cy="0"/>
          <a:chOff x="0" y="0"/>
          <a:chExt cx="0" cy="0"/>
        </a:xfrm>
      </p:grpSpPr>
      <p:sp>
        <p:nvSpPr>
          <p:cNvPr id="1512" name="Google Shape;1512;p107"/>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516" name="Shape 1516"/>
        <p:cNvGrpSpPr/>
        <p:nvPr/>
      </p:nvGrpSpPr>
      <p:grpSpPr>
        <a:xfrm>
          <a:off x="0" y="0"/>
          <a:ext cx="0" cy="0"/>
          <a:chOff x="0" y="0"/>
          <a:chExt cx="0" cy="0"/>
        </a:xfrm>
      </p:grpSpPr>
      <p:sp>
        <p:nvSpPr>
          <p:cNvPr id="1517" name="Google Shape;1517;p108"/>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518" name="Google Shape;1518;p108"/>
          <p:cNvSpPr txBox="1"/>
          <p:nvPr>
            <p:ph type="title"/>
          </p:nvPr>
        </p:nvSpPr>
        <p:spPr>
          <a:xfrm>
            <a:off x="274325" y="3361350"/>
            <a:ext cx="8595300" cy="73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JavaScript Functions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2" name="Shape 1522"/>
        <p:cNvGrpSpPr/>
        <p:nvPr/>
      </p:nvGrpSpPr>
      <p:grpSpPr>
        <a:xfrm>
          <a:off x="0" y="0"/>
          <a:ext cx="0" cy="0"/>
          <a:chOff x="0" y="0"/>
          <a:chExt cx="0" cy="0"/>
        </a:xfrm>
      </p:grpSpPr>
      <p:sp>
        <p:nvSpPr>
          <p:cNvPr id="1523" name="Google Shape;1523;p109"/>
          <p:cNvSpPr/>
          <p:nvPr/>
        </p:nvSpPr>
        <p:spPr>
          <a:xfrm>
            <a:off x="284000" y="2285125"/>
            <a:ext cx="3925200" cy="533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def</a:t>
            </a:r>
            <a:endParaRPr sz="1600">
              <a:solidFill>
                <a:schemeClr val="dk1"/>
              </a:solidFill>
              <a:latin typeface="Consolas"/>
              <a:ea typeface="Consolas"/>
              <a:cs typeface="Consolas"/>
              <a:sym typeface="Consolas"/>
            </a:endParaRPr>
          </a:p>
        </p:txBody>
      </p:sp>
      <p:sp>
        <p:nvSpPr>
          <p:cNvPr id="1524" name="Google Shape;1524;p109"/>
          <p:cNvSpPr/>
          <p:nvPr/>
        </p:nvSpPr>
        <p:spPr>
          <a:xfrm>
            <a:off x="284000" y="2916700"/>
            <a:ext cx="3925200" cy="18444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182875">
            <a:noAutofit/>
          </a:bodyPr>
          <a:lstStyle/>
          <a:p>
            <a:pPr indent="0" lvl="0" marL="0" rtl="0" algn="l">
              <a:lnSpc>
                <a:spcPct val="150000"/>
              </a:lnSpc>
              <a:spcBef>
                <a:spcPts val="0"/>
              </a:spcBef>
              <a:spcAft>
                <a:spcPts val="0"/>
              </a:spcAft>
              <a:buNone/>
            </a:pPr>
            <a:r>
              <a:rPr b="1" lang="en" sz="1600">
                <a:solidFill>
                  <a:srgbClr val="C1D841"/>
                </a:solidFill>
                <a:latin typeface="Consolas"/>
                <a:ea typeface="Consolas"/>
                <a:cs typeface="Consolas"/>
                <a:sym typeface="Consolas"/>
              </a:rPr>
              <a:t>def</a:t>
            </a:r>
            <a:r>
              <a:rPr b="1" lang="en" sz="1600">
                <a:solidFill>
                  <a:srgbClr val="B3B8C5"/>
                </a:solidFill>
                <a:latin typeface="Consolas"/>
                <a:ea typeface="Consolas"/>
                <a:cs typeface="Consolas"/>
                <a:sym typeface="Consolas"/>
              </a:rPr>
              <a:t> </a:t>
            </a:r>
            <a:r>
              <a:rPr b="1" lang="en" sz="1600">
                <a:solidFill>
                  <a:srgbClr val="FF8533"/>
                </a:solidFill>
                <a:latin typeface="Consolas"/>
                <a:ea typeface="Consolas"/>
                <a:cs typeface="Consolas"/>
                <a:sym typeface="Consolas"/>
              </a:rPr>
              <a:t>print_hello</a:t>
            </a:r>
            <a:r>
              <a:rPr b="1" lang="en" sz="1600">
                <a:solidFill>
                  <a:srgbClr val="B3B8C5"/>
                </a:solidFill>
                <a:latin typeface="Consolas"/>
                <a:ea typeface="Consolas"/>
                <a:cs typeface="Consolas"/>
                <a:sym typeface="Consolas"/>
              </a:rPr>
              <a:t>()</a:t>
            </a:r>
            <a:r>
              <a:rPr b="1" lang="en" sz="1600">
                <a:solidFill>
                  <a:srgbClr val="A8AEBD"/>
                </a:solidFill>
                <a:latin typeface="Consolas"/>
                <a:ea typeface="Consolas"/>
                <a:cs typeface="Consolas"/>
                <a:sym typeface="Consolas"/>
              </a:rPr>
              <a:t>:</a:t>
            </a:r>
            <a:endParaRPr b="1" sz="1600">
              <a:solidFill>
                <a:srgbClr val="A8AEBD"/>
              </a:solidFill>
              <a:latin typeface="Consolas"/>
              <a:ea typeface="Consolas"/>
              <a:cs typeface="Consolas"/>
              <a:sym typeface="Consolas"/>
            </a:endParaRPr>
          </a:p>
          <a:p>
            <a:pPr indent="0" lvl="0" marL="0" rtl="0" algn="l">
              <a:lnSpc>
                <a:spcPct val="150000"/>
              </a:lnSpc>
              <a:spcBef>
                <a:spcPts val="0"/>
              </a:spcBef>
              <a:spcAft>
                <a:spcPts val="0"/>
              </a:spcAft>
              <a:buNone/>
            </a:pPr>
            <a:r>
              <a:rPr b="1" lang="en" sz="1600">
                <a:solidFill>
                  <a:srgbClr val="A8AEBD"/>
                </a:solidFill>
                <a:latin typeface="Consolas"/>
                <a:ea typeface="Consolas"/>
                <a:cs typeface="Consolas"/>
                <a:sym typeface="Consolas"/>
              </a:rPr>
              <a:t>    </a:t>
            </a:r>
            <a:r>
              <a:rPr b="1" lang="en" sz="1600">
                <a:solidFill>
                  <a:srgbClr val="FF0066"/>
                </a:solidFill>
                <a:latin typeface="Consolas"/>
                <a:ea typeface="Consolas"/>
                <a:cs typeface="Consolas"/>
                <a:sym typeface="Consolas"/>
              </a:rPr>
              <a:t>print</a:t>
            </a:r>
            <a:r>
              <a:rPr b="1" lang="en" sz="1600">
                <a:solidFill>
                  <a:srgbClr val="B3B8C5"/>
                </a:solidFill>
                <a:latin typeface="Consolas"/>
                <a:ea typeface="Consolas"/>
                <a:cs typeface="Consolas"/>
                <a:sym typeface="Consolas"/>
              </a:rPr>
              <a:t>(</a:t>
            </a:r>
            <a:r>
              <a:rPr b="1" lang="en" sz="1600">
                <a:solidFill>
                  <a:srgbClr val="A4BD00"/>
                </a:solidFill>
                <a:latin typeface="Consolas"/>
                <a:ea typeface="Consolas"/>
                <a:cs typeface="Consolas"/>
                <a:sym typeface="Consolas"/>
              </a:rPr>
              <a:t>"Hello there!"</a:t>
            </a:r>
            <a:r>
              <a:rPr b="1" lang="en" sz="1600">
                <a:solidFill>
                  <a:srgbClr val="B3B8C5"/>
                </a:solidFill>
                <a:latin typeface="Consolas"/>
                <a:ea typeface="Consolas"/>
                <a:cs typeface="Consolas"/>
                <a:sym typeface="Consolas"/>
              </a:rPr>
              <a:t>)</a:t>
            </a:r>
            <a:endParaRPr b="1" sz="1600">
              <a:solidFill>
                <a:srgbClr val="C1D841"/>
              </a:solidFill>
              <a:latin typeface="Consolas"/>
              <a:ea typeface="Consolas"/>
              <a:cs typeface="Consolas"/>
              <a:sym typeface="Consolas"/>
            </a:endParaRPr>
          </a:p>
        </p:txBody>
      </p:sp>
      <p:sp>
        <p:nvSpPr>
          <p:cNvPr id="1525" name="Google Shape;1525;p109"/>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Functions</a:t>
            </a:r>
            <a:endParaRPr/>
          </a:p>
        </p:txBody>
      </p:sp>
      <p:sp>
        <p:nvSpPr>
          <p:cNvPr id="1526" name="Google Shape;1526;p109"/>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527" name="Google Shape;1527;p109"/>
          <p:cNvPicPr preferRelativeResize="0"/>
          <p:nvPr/>
        </p:nvPicPr>
        <p:blipFill>
          <a:blip r:embed="rId3">
            <a:alphaModFix/>
          </a:blip>
          <a:stretch>
            <a:fillRect/>
          </a:stretch>
        </p:blipFill>
        <p:spPr>
          <a:xfrm>
            <a:off x="4228938" y="1183050"/>
            <a:ext cx="827470" cy="3662574"/>
          </a:xfrm>
          <a:prstGeom prst="rect">
            <a:avLst/>
          </a:prstGeom>
          <a:noFill/>
          <a:ln>
            <a:noFill/>
          </a:ln>
        </p:spPr>
      </p:pic>
      <p:pic>
        <p:nvPicPr>
          <p:cNvPr id="1528" name="Google Shape;1528;p109"/>
          <p:cNvPicPr preferRelativeResize="0"/>
          <p:nvPr/>
        </p:nvPicPr>
        <p:blipFill>
          <a:blip r:embed="rId4">
            <a:alphaModFix/>
          </a:blip>
          <a:stretch>
            <a:fillRect/>
          </a:stretch>
        </p:blipFill>
        <p:spPr>
          <a:xfrm>
            <a:off x="1491175" y="882774"/>
            <a:ext cx="1510845" cy="1461775"/>
          </a:xfrm>
          <a:prstGeom prst="rect">
            <a:avLst/>
          </a:prstGeom>
          <a:noFill/>
          <a:ln>
            <a:noFill/>
          </a:ln>
          <a:effectLst>
            <a:outerShdw blurRad="57150" rotWithShape="0" algn="bl" dir="5400000" dist="19050">
              <a:srgbClr val="000000">
                <a:alpha val="50000"/>
              </a:srgbClr>
            </a:outerShdw>
          </a:effectLst>
        </p:spPr>
      </p:pic>
      <p:sp>
        <p:nvSpPr>
          <p:cNvPr id="1529" name="Google Shape;1529;p109"/>
          <p:cNvSpPr/>
          <p:nvPr/>
        </p:nvSpPr>
        <p:spPr>
          <a:xfrm>
            <a:off x="4817275" y="2285125"/>
            <a:ext cx="3925200" cy="533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function</a:t>
            </a:r>
            <a:endParaRPr sz="1600">
              <a:solidFill>
                <a:schemeClr val="dk1"/>
              </a:solidFill>
              <a:latin typeface="Consolas"/>
              <a:ea typeface="Consolas"/>
              <a:cs typeface="Consolas"/>
              <a:sym typeface="Consolas"/>
            </a:endParaRPr>
          </a:p>
        </p:txBody>
      </p:sp>
      <p:sp>
        <p:nvSpPr>
          <p:cNvPr id="1530" name="Google Shape;1530;p109"/>
          <p:cNvSpPr/>
          <p:nvPr/>
        </p:nvSpPr>
        <p:spPr>
          <a:xfrm>
            <a:off x="4817275" y="2916700"/>
            <a:ext cx="3925200" cy="18444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182875">
            <a:noAutofit/>
          </a:bodyPr>
          <a:lstStyle/>
          <a:p>
            <a:pPr indent="0" lvl="0" marL="0" rtl="0" algn="l">
              <a:lnSpc>
                <a:spcPct val="115000"/>
              </a:lnSpc>
              <a:spcBef>
                <a:spcPts val="0"/>
              </a:spcBef>
              <a:spcAft>
                <a:spcPts val="0"/>
              </a:spcAft>
              <a:buNone/>
            </a:pPr>
            <a:r>
              <a:rPr b="1" lang="en" sz="1600">
                <a:solidFill>
                  <a:srgbClr val="C1D841"/>
                </a:solidFill>
                <a:latin typeface="Consolas"/>
                <a:ea typeface="Consolas"/>
                <a:cs typeface="Consolas"/>
                <a:sym typeface="Consolas"/>
              </a:rPr>
              <a:t>function</a:t>
            </a:r>
            <a:r>
              <a:rPr b="1" lang="en" sz="1600">
                <a:solidFill>
                  <a:srgbClr val="B3B8C5"/>
                </a:solidFill>
                <a:latin typeface="Consolas"/>
                <a:ea typeface="Consolas"/>
                <a:cs typeface="Consolas"/>
                <a:sym typeface="Consolas"/>
              </a:rPr>
              <a:t> </a:t>
            </a:r>
            <a:r>
              <a:rPr b="1" lang="en" sz="1600">
                <a:solidFill>
                  <a:srgbClr val="FF8533"/>
                </a:solidFill>
                <a:latin typeface="Consolas"/>
                <a:ea typeface="Consolas"/>
                <a:cs typeface="Consolas"/>
                <a:sym typeface="Consolas"/>
              </a:rPr>
              <a:t>printHello</a:t>
            </a:r>
            <a:r>
              <a:rPr b="1" lang="en" sz="1600">
                <a:solidFill>
                  <a:srgbClr val="B3B8C5"/>
                </a:solidFill>
                <a:latin typeface="Consolas"/>
                <a:ea typeface="Consolas"/>
                <a:cs typeface="Consolas"/>
                <a:sym typeface="Consolas"/>
              </a:rPr>
              <a:t>()</a:t>
            </a:r>
            <a:endParaRPr b="1" sz="1600">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sz="1600">
                <a:solidFill>
                  <a:srgbClr val="B3B8C5"/>
                </a:solidFill>
                <a:latin typeface="Consolas"/>
                <a:ea typeface="Consolas"/>
                <a:cs typeface="Consolas"/>
                <a:sym typeface="Consolas"/>
              </a:rPr>
              <a:t>    </a:t>
            </a:r>
            <a:r>
              <a:rPr b="1" lang="en" sz="1600">
                <a:solidFill>
                  <a:srgbClr val="39BAE6"/>
                </a:solidFill>
                <a:latin typeface="Consolas"/>
                <a:ea typeface="Consolas"/>
                <a:cs typeface="Consolas"/>
                <a:sym typeface="Consolas"/>
              </a:rPr>
              <a:t>console</a:t>
            </a:r>
            <a:r>
              <a:rPr b="1" lang="en" sz="1600">
                <a:solidFill>
                  <a:srgbClr val="F29668"/>
                </a:solidFill>
                <a:latin typeface="Consolas"/>
                <a:ea typeface="Consolas"/>
                <a:cs typeface="Consolas"/>
                <a:sym typeface="Consolas"/>
              </a:rPr>
              <a:t>.</a:t>
            </a:r>
            <a:r>
              <a:rPr b="1" lang="en" sz="1600">
                <a:solidFill>
                  <a:srgbClr val="FF0066"/>
                </a:solidFill>
                <a:latin typeface="Consolas"/>
                <a:ea typeface="Consolas"/>
                <a:cs typeface="Consolas"/>
                <a:sym typeface="Consolas"/>
              </a:rPr>
              <a:t>log</a:t>
            </a:r>
            <a:r>
              <a:rPr b="1" lang="en" sz="1600">
                <a:solidFill>
                  <a:srgbClr val="B3B8C5"/>
                </a:solidFill>
                <a:latin typeface="Consolas"/>
                <a:ea typeface="Consolas"/>
                <a:cs typeface="Consolas"/>
                <a:sym typeface="Consolas"/>
              </a:rPr>
              <a:t>(</a:t>
            </a:r>
            <a:r>
              <a:rPr b="1" lang="en" sz="1600">
                <a:solidFill>
                  <a:srgbClr val="A4BD00"/>
                </a:solidFill>
                <a:latin typeface="Consolas"/>
                <a:ea typeface="Consolas"/>
                <a:cs typeface="Consolas"/>
                <a:sym typeface="Consolas"/>
              </a:rPr>
              <a:t>"Hello there!"</a:t>
            </a:r>
            <a:r>
              <a:rPr b="1" lang="en" sz="1600">
                <a:solidFill>
                  <a:srgbClr val="B3B8C5"/>
                </a:solidFill>
                <a:latin typeface="Consolas"/>
                <a:ea typeface="Consolas"/>
                <a:cs typeface="Consolas"/>
                <a:sym typeface="Consolas"/>
              </a:rPr>
              <a:t>)</a:t>
            </a:r>
            <a:r>
              <a:rPr b="1" lang="en" sz="1600">
                <a:solidFill>
                  <a:srgbClr val="B3B3B3"/>
                </a:solidFill>
                <a:latin typeface="Consolas"/>
                <a:ea typeface="Consolas"/>
                <a:cs typeface="Consolas"/>
                <a:sym typeface="Consolas"/>
              </a:rPr>
              <a:t>;</a:t>
            </a:r>
            <a:endParaRPr b="1" sz="16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1600">
                <a:solidFill>
                  <a:srgbClr val="B3B8C5"/>
                </a:solidFill>
                <a:latin typeface="Consolas"/>
                <a:ea typeface="Consolas"/>
                <a:cs typeface="Consolas"/>
                <a:sym typeface="Consolas"/>
              </a:rPr>
              <a:t>}</a:t>
            </a:r>
            <a:endParaRPr b="1" sz="1600">
              <a:solidFill>
                <a:srgbClr val="827DB5"/>
              </a:solidFill>
              <a:latin typeface="Consolas"/>
              <a:ea typeface="Consolas"/>
              <a:cs typeface="Consolas"/>
              <a:sym typeface="Consolas"/>
            </a:endParaRPr>
          </a:p>
        </p:txBody>
      </p:sp>
      <p:pic>
        <p:nvPicPr>
          <p:cNvPr id="1531" name="Google Shape;1531;p109"/>
          <p:cNvPicPr preferRelativeResize="0"/>
          <p:nvPr/>
        </p:nvPicPr>
        <p:blipFill>
          <a:blip r:embed="rId5">
            <a:alphaModFix/>
          </a:blip>
          <a:stretch>
            <a:fillRect/>
          </a:stretch>
        </p:blipFill>
        <p:spPr>
          <a:xfrm>
            <a:off x="6447000" y="882770"/>
            <a:ext cx="1043526" cy="146177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5" name="Shape 1535"/>
        <p:cNvGrpSpPr/>
        <p:nvPr/>
      </p:nvGrpSpPr>
      <p:grpSpPr>
        <a:xfrm>
          <a:off x="0" y="0"/>
          <a:ext cx="0" cy="0"/>
          <a:chOff x="0" y="0"/>
          <a:chExt cx="0" cy="0"/>
        </a:xfrm>
      </p:grpSpPr>
      <p:sp>
        <p:nvSpPr>
          <p:cNvPr id="1536" name="Google Shape;1536;p110"/>
          <p:cNvSpPr/>
          <p:nvPr/>
        </p:nvSpPr>
        <p:spPr>
          <a:xfrm>
            <a:off x="284000" y="2285125"/>
            <a:ext cx="3925200" cy="533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def</a:t>
            </a:r>
            <a:endParaRPr sz="1600">
              <a:solidFill>
                <a:schemeClr val="dk1"/>
              </a:solidFill>
              <a:latin typeface="Consolas"/>
              <a:ea typeface="Consolas"/>
              <a:cs typeface="Consolas"/>
              <a:sym typeface="Consolas"/>
            </a:endParaRPr>
          </a:p>
        </p:txBody>
      </p:sp>
      <p:sp>
        <p:nvSpPr>
          <p:cNvPr id="1537" name="Google Shape;1537;p110"/>
          <p:cNvSpPr/>
          <p:nvPr/>
        </p:nvSpPr>
        <p:spPr>
          <a:xfrm>
            <a:off x="284000" y="2916700"/>
            <a:ext cx="3925200" cy="18444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182875">
            <a:noAutofit/>
          </a:bodyPr>
          <a:lstStyle/>
          <a:p>
            <a:pPr indent="0" lvl="0" marL="0" rtl="0" algn="l">
              <a:lnSpc>
                <a:spcPct val="150000"/>
              </a:lnSpc>
              <a:spcBef>
                <a:spcPts val="0"/>
              </a:spcBef>
              <a:spcAft>
                <a:spcPts val="0"/>
              </a:spcAft>
              <a:buNone/>
            </a:pPr>
            <a:r>
              <a:rPr b="1" lang="en" sz="1600">
                <a:solidFill>
                  <a:srgbClr val="FF8533"/>
                </a:solidFill>
                <a:latin typeface="Consolas"/>
                <a:ea typeface="Consolas"/>
                <a:cs typeface="Consolas"/>
                <a:sym typeface="Consolas"/>
              </a:rPr>
              <a:t>print_hello</a:t>
            </a:r>
            <a:r>
              <a:rPr b="1" lang="en" sz="1600">
                <a:solidFill>
                  <a:srgbClr val="B3B8C5"/>
                </a:solidFill>
                <a:latin typeface="Consolas"/>
                <a:ea typeface="Consolas"/>
                <a:cs typeface="Consolas"/>
                <a:sym typeface="Consolas"/>
              </a:rPr>
              <a:t>()</a:t>
            </a:r>
            <a:endParaRPr b="1" sz="1600">
              <a:solidFill>
                <a:srgbClr val="B3B8C5"/>
              </a:solidFill>
              <a:latin typeface="Consolas"/>
              <a:ea typeface="Consolas"/>
              <a:cs typeface="Consolas"/>
              <a:sym typeface="Consolas"/>
            </a:endParaRPr>
          </a:p>
          <a:p>
            <a:pPr indent="0" lvl="0" marL="0" rtl="0" algn="l">
              <a:lnSpc>
                <a:spcPct val="150000"/>
              </a:lnSpc>
              <a:spcBef>
                <a:spcPts val="0"/>
              </a:spcBef>
              <a:spcAft>
                <a:spcPts val="0"/>
              </a:spcAft>
              <a:buNone/>
            </a:pPr>
            <a:r>
              <a:rPr b="1" lang="en" sz="1600">
                <a:solidFill>
                  <a:srgbClr val="FF8533"/>
                </a:solidFill>
                <a:latin typeface="Consolas"/>
                <a:ea typeface="Consolas"/>
                <a:cs typeface="Consolas"/>
                <a:sym typeface="Consolas"/>
              </a:rPr>
              <a:t>addition</a:t>
            </a:r>
            <a:r>
              <a:rPr b="1" lang="en" sz="1600">
                <a:solidFill>
                  <a:srgbClr val="B3B8C5"/>
                </a:solidFill>
                <a:latin typeface="Consolas"/>
                <a:ea typeface="Consolas"/>
                <a:cs typeface="Consolas"/>
                <a:sym typeface="Consolas"/>
              </a:rPr>
              <a:t>(</a:t>
            </a:r>
            <a:r>
              <a:rPr b="1" lang="en" sz="1600">
                <a:solidFill>
                  <a:srgbClr val="E6E600"/>
                </a:solidFill>
                <a:latin typeface="Consolas"/>
                <a:ea typeface="Consolas"/>
                <a:cs typeface="Consolas"/>
                <a:sym typeface="Consolas"/>
              </a:rPr>
              <a:t>44</a:t>
            </a:r>
            <a:r>
              <a:rPr b="1" lang="en" sz="1600">
                <a:solidFill>
                  <a:srgbClr val="B3B3B3"/>
                </a:solidFill>
                <a:latin typeface="Consolas"/>
                <a:ea typeface="Consolas"/>
                <a:cs typeface="Consolas"/>
                <a:sym typeface="Consolas"/>
              </a:rPr>
              <a:t>,</a:t>
            </a:r>
            <a:r>
              <a:rPr b="1" lang="en" sz="1600">
                <a:solidFill>
                  <a:srgbClr val="B3B8C5"/>
                </a:solidFill>
                <a:latin typeface="Consolas"/>
                <a:ea typeface="Consolas"/>
                <a:cs typeface="Consolas"/>
                <a:sym typeface="Consolas"/>
              </a:rPr>
              <a:t> </a:t>
            </a:r>
            <a:r>
              <a:rPr b="1" lang="en" sz="1600">
                <a:solidFill>
                  <a:srgbClr val="E6E600"/>
                </a:solidFill>
                <a:latin typeface="Consolas"/>
                <a:ea typeface="Consolas"/>
                <a:cs typeface="Consolas"/>
                <a:sym typeface="Consolas"/>
              </a:rPr>
              <a:t>50</a:t>
            </a:r>
            <a:r>
              <a:rPr b="1" lang="en" sz="1600">
                <a:solidFill>
                  <a:srgbClr val="B3B8C5"/>
                </a:solidFill>
                <a:latin typeface="Consolas"/>
                <a:ea typeface="Consolas"/>
                <a:cs typeface="Consolas"/>
                <a:sym typeface="Consolas"/>
              </a:rPr>
              <a:t>)</a:t>
            </a:r>
            <a:r>
              <a:rPr b="1" lang="en" sz="1600">
                <a:solidFill>
                  <a:srgbClr val="A8AEBD"/>
                </a:solidFill>
                <a:latin typeface="Consolas"/>
                <a:ea typeface="Consolas"/>
                <a:cs typeface="Consolas"/>
                <a:sym typeface="Consolas"/>
              </a:rPr>
              <a:t>:</a:t>
            </a:r>
            <a:endParaRPr b="1" sz="1600">
              <a:solidFill>
                <a:srgbClr val="C1D841"/>
              </a:solidFill>
              <a:latin typeface="Consolas"/>
              <a:ea typeface="Consolas"/>
              <a:cs typeface="Consolas"/>
              <a:sym typeface="Consolas"/>
            </a:endParaRPr>
          </a:p>
        </p:txBody>
      </p:sp>
      <p:sp>
        <p:nvSpPr>
          <p:cNvPr id="1538" name="Google Shape;1538;p110"/>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Functions</a:t>
            </a:r>
            <a:endParaRPr/>
          </a:p>
        </p:txBody>
      </p:sp>
      <p:pic>
        <p:nvPicPr>
          <p:cNvPr id="1539" name="Google Shape;1539;p110"/>
          <p:cNvPicPr preferRelativeResize="0"/>
          <p:nvPr/>
        </p:nvPicPr>
        <p:blipFill>
          <a:blip r:embed="rId3">
            <a:alphaModFix/>
          </a:blip>
          <a:stretch>
            <a:fillRect/>
          </a:stretch>
        </p:blipFill>
        <p:spPr>
          <a:xfrm>
            <a:off x="4228938" y="1183050"/>
            <a:ext cx="827470" cy="3662574"/>
          </a:xfrm>
          <a:prstGeom prst="rect">
            <a:avLst/>
          </a:prstGeom>
          <a:noFill/>
          <a:ln>
            <a:noFill/>
          </a:ln>
        </p:spPr>
      </p:pic>
      <p:pic>
        <p:nvPicPr>
          <p:cNvPr id="1540" name="Google Shape;1540;p110"/>
          <p:cNvPicPr preferRelativeResize="0"/>
          <p:nvPr/>
        </p:nvPicPr>
        <p:blipFill>
          <a:blip r:embed="rId4">
            <a:alphaModFix/>
          </a:blip>
          <a:stretch>
            <a:fillRect/>
          </a:stretch>
        </p:blipFill>
        <p:spPr>
          <a:xfrm>
            <a:off x="1491175" y="882774"/>
            <a:ext cx="1510845" cy="1461775"/>
          </a:xfrm>
          <a:prstGeom prst="rect">
            <a:avLst/>
          </a:prstGeom>
          <a:noFill/>
          <a:ln>
            <a:noFill/>
          </a:ln>
          <a:effectLst>
            <a:outerShdw blurRad="57150" rotWithShape="0" algn="bl" dir="5400000" dist="19050">
              <a:srgbClr val="000000">
                <a:alpha val="50000"/>
              </a:srgbClr>
            </a:outerShdw>
          </a:effectLst>
        </p:spPr>
      </p:pic>
      <p:sp>
        <p:nvSpPr>
          <p:cNvPr id="1541" name="Google Shape;1541;p110"/>
          <p:cNvSpPr/>
          <p:nvPr/>
        </p:nvSpPr>
        <p:spPr>
          <a:xfrm>
            <a:off x="4817275" y="2285125"/>
            <a:ext cx="3925200" cy="533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function</a:t>
            </a:r>
            <a:endParaRPr sz="1600">
              <a:solidFill>
                <a:schemeClr val="dk1"/>
              </a:solidFill>
              <a:latin typeface="Consolas"/>
              <a:ea typeface="Consolas"/>
              <a:cs typeface="Consolas"/>
              <a:sym typeface="Consolas"/>
            </a:endParaRPr>
          </a:p>
        </p:txBody>
      </p:sp>
      <p:sp>
        <p:nvSpPr>
          <p:cNvPr id="1542" name="Google Shape;1542;p110"/>
          <p:cNvSpPr/>
          <p:nvPr/>
        </p:nvSpPr>
        <p:spPr>
          <a:xfrm>
            <a:off x="4817275" y="2916700"/>
            <a:ext cx="3925200" cy="18444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182875">
            <a:noAutofit/>
          </a:bodyPr>
          <a:lstStyle/>
          <a:p>
            <a:pPr indent="0" lvl="0" marL="0" rtl="0" algn="l">
              <a:lnSpc>
                <a:spcPct val="150000"/>
              </a:lnSpc>
              <a:spcBef>
                <a:spcPts val="0"/>
              </a:spcBef>
              <a:spcAft>
                <a:spcPts val="0"/>
              </a:spcAft>
              <a:buNone/>
            </a:pPr>
            <a:r>
              <a:rPr b="1" lang="en" sz="1600">
                <a:solidFill>
                  <a:srgbClr val="FF8533"/>
                </a:solidFill>
                <a:latin typeface="Consolas"/>
                <a:ea typeface="Consolas"/>
                <a:cs typeface="Consolas"/>
                <a:sym typeface="Consolas"/>
              </a:rPr>
              <a:t>printHello</a:t>
            </a:r>
            <a:r>
              <a:rPr b="1" lang="en" sz="1600">
                <a:solidFill>
                  <a:srgbClr val="B3B8C5"/>
                </a:solidFill>
                <a:latin typeface="Consolas"/>
                <a:ea typeface="Consolas"/>
                <a:cs typeface="Consolas"/>
                <a:sym typeface="Consolas"/>
              </a:rPr>
              <a:t>()</a:t>
            </a:r>
            <a:r>
              <a:rPr b="1" lang="en" sz="1600">
                <a:solidFill>
                  <a:srgbClr val="B3B3B3"/>
                </a:solidFill>
                <a:latin typeface="Consolas"/>
                <a:ea typeface="Consolas"/>
                <a:cs typeface="Consolas"/>
                <a:sym typeface="Consolas"/>
              </a:rPr>
              <a:t>;</a:t>
            </a:r>
            <a:endParaRPr b="1" sz="1600">
              <a:solidFill>
                <a:srgbClr val="B3B8C5"/>
              </a:solidFill>
              <a:latin typeface="Consolas"/>
              <a:ea typeface="Consolas"/>
              <a:cs typeface="Consolas"/>
              <a:sym typeface="Consolas"/>
            </a:endParaRPr>
          </a:p>
          <a:p>
            <a:pPr indent="0" lvl="0" marL="0" rtl="0" algn="l">
              <a:lnSpc>
                <a:spcPct val="150000"/>
              </a:lnSpc>
              <a:spcBef>
                <a:spcPts val="0"/>
              </a:spcBef>
              <a:spcAft>
                <a:spcPts val="0"/>
              </a:spcAft>
              <a:buNone/>
            </a:pPr>
            <a:r>
              <a:rPr b="1" lang="en" sz="1600">
                <a:solidFill>
                  <a:srgbClr val="39BAE6"/>
                </a:solidFill>
                <a:latin typeface="Consolas"/>
                <a:ea typeface="Consolas"/>
                <a:cs typeface="Consolas"/>
                <a:sym typeface="Consolas"/>
              </a:rPr>
              <a:t>console</a:t>
            </a:r>
            <a:r>
              <a:rPr b="1" lang="en" sz="1600">
                <a:solidFill>
                  <a:srgbClr val="F29668"/>
                </a:solidFill>
                <a:latin typeface="Consolas"/>
                <a:ea typeface="Consolas"/>
                <a:cs typeface="Consolas"/>
                <a:sym typeface="Consolas"/>
              </a:rPr>
              <a:t>.</a:t>
            </a:r>
            <a:r>
              <a:rPr b="1" lang="en" sz="1600">
                <a:solidFill>
                  <a:srgbClr val="FF0066"/>
                </a:solidFill>
                <a:latin typeface="Consolas"/>
                <a:ea typeface="Consolas"/>
                <a:cs typeface="Consolas"/>
                <a:sym typeface="Consolas"/>
              </a:rPr>
              <a:t>log</a:t>
            </a:r>
            <a:r>
              <a:rPr b="1" lang="en" sz="1600">
                <a:solidFill>
                  <a:srgbClr val="B3B8C5"/>
                </a:solidFill>
                <a:latin typeface="Consolas"/>
                <a:ea typeface="Consolas"/>
                <a:cs typeface="Consolas"/>
                <a:sym typeface="Consolas"/>
              </a:rPr>
              <a:t>(</a:t>
            </a:r>
            <a:r>
              <a:rPr b="1" lang="en" sz="1600">
                <a:solidFill>
                  <a:srgbClr val="FF8533"/>
                </a:solidFill>
                <a:latin typeface="Consolas"/>
                <a:ea typeface="Consolas"/>
                <a:cs typeface="Consolas"/>
                <a:sym typeface="Consolas"/>
              </a:rPr>
              <a:t>addition</a:t>
            </a:r>
            <a:r>
              <a:rPr b="1" lang="en" sz="1600">
                <a:solidFill>
                  <a:srgbClr val="B3B8C5"/>
                </a:solidFill>
                <a:latin typeface="Consolas"/>
                <a:ea typeface="Consolas"/>
                <a:cs typeface="Consolas"/>
                <a:sym typeface="Consolas"/>
              </a:rPr>
              <a:t>(</a:t>
            </a:r>
            <a:r>
              <a:rPr b="1" lang="en" sz="1600">
                <a:solidFill>
                  <a:srgbClr val="E6E600"/>
                </a:solidFill>
                <a:latin typeface="Consolas"/>
                <a:ea typeface="Consolas"/>
                <a:cs typeface="Consolas"/>
                <a:sym typeface="Consolas"/>
              </a:rPr>
              <a:t>44</a:t>
            </a:r>
            <a:r>
              <a:rPr b="1" lang="en" sz="1600">
                <a:solidFill>
                  <a:srgbClr val="B3B3B3"/>
                </a:solidFill>
                <a:latin typeface="Consolas"/>
                <a:ea typeface="Consolas"/>
                <a:cs typeface="Consolas"/>
                <a:sym typeface="Consolas"/>
              </a:rPr>
              <a:t>,</a:t>
            </a:r>
            <a:r>
              <a:rPr b="1" lang="en" sz="1600">
                <a:solidFill>
                  <a:srgbClr val="B3B8C5"/>
                </a:solidFill>
                <a:latin typeface="Consolas"/>
                <a:ea typeface="Consolas"/>
                <a:cs typeface="Consolas"/>
                <a:sym typeface="Consolas"/>
              </a:rPr>
              <a:t> </a:t>
            </a:r>
            <a:r>
              <a:rPr b="1" lang="en" sz="1600">
                <a:solidFill>
                  <a:srgbClr val="E6E600"/>
                </a:solidFill>
                <a:latin typeface="Consolas"/>
                <a:ea typeface="Consolas"/>
                <a:cs typeface="Consolas"/>
                <a:sym typeface="Consolas"/>
              </a:rPr>
              <a:t>50</a:t>
            </a:r>
            <a:r>
              <a:rPr b="1" lang="en" sz="1600">
                <a:solidFill>
                  <a:srgbClr val="B3B8C5"/>
                </a:solidFill>
                <a:latin typeface="Consolas"/>
                <a:ea typeface="Consolas"/>
                <a:cs typeface="Consolas"/>
                <a:sym typeface="Consolas"/>
              </a:rPr>
              <a:t>))</a:t>
            </a:r>
            <a:r>
              <a:rPr b="1" lang="en" sz="1600">
                <a:solidFill>
                  <a:srgbClr val="B3B3B3"/>
                </a:solidFill>
                <a:latin typeface="Consolas"/>
                <a:ea typeface="Consolas"/>
                <a:cs typeface="Consolas"/>
                <a:sym typeface="Consolas"/>
              </a:rPr>
              <a:t>;</a:t>
            </a:r>
            <a:endParaRPr b="1" sz="1600">
              <a:solidFill>
                <a:srgbClr val="C1D841"/>
              </a:solidFill>
              <a:latin typeface="Consolas"/>
              <a:ea typeface="Consolas"/>
              <a:cs typeface="Consolas"/>
              <a:sym typeface="Consolas"/>
            </a:endParaRPr>
          </a:p>
        </p:txBody>
      </p:sp>
      <p:pic>
        <p:nvPicPr>
          <p:cNvPr id="1543" name="Google Shape;1543;p110"/>
          <p:cNvPicPr preferRelativeResize="0"/>
          <p:nvPr/>
        </p:nvPicPr>
        <p:blipFill>
          <a:blip r:embed="rId5">
            <a:alphaModFix/>
          </a:blip>
          <a:stretch>
            <a:fillRect/>
          </a:stretch>
        </p:blipFill>
        <p:spPr>
          <a:xfrm>
            <a:off x="6447000" y="882770"/>
            <a:ext cx="1043526" cy="1461774"/>
          </a:xfrm>
          <a:prstGeom prst="rect">
            <a:avLst/>
          </a:prstGeom>
          <a:noFill/>
          <a:ln>
            <a:noFill/>
          </a:ln>
          <a:effectLst>
            <a:outerShdw blurRad="57150" rotWithShape="0" algn="bl" dir="5400000" dist="19050">
              <a:srgbClr val="000000">
                <a:alpha val="50000"/>
              </a:srgbClr>
            </a:outerShdw>
          </a:effectLst>
        </p:spPr>
      </p:pic>
      <p:sp>
        <p:nvSpPr>
          <p:cNvPr id="1544" name="Google Shape;1544;p110"/>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8" name="Shape 1548"/>
        <p:cNvGrpSpPr/>
        <p:nvPr/>
      </p:nvGrpSpPr>
      <p:grpSpPr>
        <a:xfrm>
          <a:off x="0" y="0"/>
          <a:ext cx="0" cy="0"/>
          <a:chOff x="0" y="0"/>
          <a:chExt cx="0" cy="0"/>
        </a:xfrm>
      </p:grpSpPr>
      <p:sp>
        <p:nvSpPr>
          <p:cNvPr id="1549" name="Google Shape;1549;p111"/>
          <p:cNvSpPr/>
          <p:nvPr/>
        </p:nvSpPr>
        <p:spPr>
          <a:xfrm>
            <a:off x="207925" y="1039725"/>
            <a:ext cx="3925200" cy="788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 Takes in a list and </a:t>
            </a:r>
            <a:br>
              <a:rPr lang="en" sz="1600">
                <a:solidFill>
                  <a:schemeClr val="dk1"/>
                </a:solidFill>
                <a:latin typeface="Consolas"/>
                <a:ea typeface="Consolas"/>
                <a:cs typeface="Consolas"/>
                <a:sym typeface="Consolas"/>
              </a:rPr>
            </a:br>
            <a:r>
              <a:rPr lang="en" sz="1600">
                <a:solidFill>
                  <a:schemeClr val="dk1"/>
                </a:solidFill>
                <a:latin typeface="Consolas"/>
                <a:ea typeface="Consolas"/>
                <a:cs typeface="Consolas"/>
                <a:sym typeface="Consolas"/>
              </a:rPr>
              <a:t>loops through</a:t>
            </a:r>
            <a:endParaRPr sz="1600">
              <a:solidFill>
                <a:schemeClr val="dk1"/>
              </a:solidFill>
              <a:latin typeface="Consolas"/>
              <a:ea typeface="Consolas"/>
              <a:cs typeface="Consolas"/>
              <a:sym typeface="Consolas"/>
            </a:endParaRPr>
          </a:p>
        </p:txBody>
      </p:sp>
      <p:sp>
        <p:nvSpPr>
          <p:cNvPr id="1550" name="Google Shape;1550;p111"/>
          <p:cNvSpPr/>
          <p:nvPr/>
        </p:nvSpPr>
        <p:spPr>
          <a:xfrm>
            <a:off x="207925" y="1964700"/>
            <a:ext cx="3925200" cy="27963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182875">
            <a:noAutofit/>
          </a:bodyPr>
          <a:lstStyle/>
          <a:p>
            <a:pPr indent="0" lvl="0" marL="0" rtl="0" algn="l">
              <a:lnSpc>
                <a:spcPct val="115000"/>
              </a:lnSpc>
              <a:spcBef>
                <a:spcPts val="0"/>
              </a:spcBef>
              <a:spcAft>
                <a:spcPts val="0"/>
              </a:spcAft>
              <a:buNone/>
            </a:pPr>
            <a:r>
              <a:rPr b="1" lang="en" sz="1500">
                <a:solidFill>
                  <a:srgbClr val="C1D841"/>
                </a:solidFill>
                <a:latin typeface="Courier New"/>
                <a:ea typeface="Courier New"/>
                <a:cs typeface="Courier New"/>
                <a:sym typeface="Courier New"/>
              </a:rPr>
              <a:t>def</a:t>
            </a:r>
            <a:r>
              <a:rPr b="1" lang="en" sz="1500">
                <a:solidFill>
                  <a:srgbClr val="B3B8C5"/>
                </a:solidFill>
                <a:latin typeface="Courier New"/>
                <a:ea typeface="Courier New"/>
                <a:cs typeface="Courier New"/>
                <a:sym typeface="Courier New"/>
              </a:rPr>
              <a:t> </a:t>
            </a:r>
            <a:r>
              <a:rPr b="1" lang="en" sz="1500">
                <a:solidFill>
                  <a:srgbClr val="FF8533"/>
                </a:solidFill>
                <a:latin typeface="Courier New"/>
                <a:ea typeface="Courier New"/>
                <a:cs typeface="Courier New"/>
                <a:sym typeface="Courier New"/>
              </a:rPr>
              <a:t>list_loop</a:t>
            </a:r>
            <a:r>
              <a:rPr b="1" lang="en" sz="1500">
                <a:solidFill>
                  <a:srgbClr val="B3B8C5"/>
                </a:solidFill>
                <a:latin typeface="Courier New"/>
                <a:ea typeface="Courier New"/>
                <a:cs typeface="Courier New"/>
                <a:sym typeface="Courier New"/>
              </a:rPr>
              <a:t>(</a:t>
            </a:r>
            <a:r>
              <a:rPr b="1" lang="en" sz="1500">
                <a:solidFill>
                  <a:srgbClr val="827DB5"/>
                </a:solidFill>
                <a:latin typeface="Courier New"/>
                <a:ea typeface="Courier New"/>
                <a:cs typeface="Courier New"/>
                <a:sym typeface="Courier New"/>
              </a:rPr>
              <a:t>user_list</a:t>
            </a:r>
            <a:r>
              <a:rPr b="1" lang="en" sz="1500">
                <a:solidFill>
                  <a:srgbClr val="B3B8C5"/>
                </a:solidFill>
                <a:latin typeface="Courier New"/>
                <a:ea typeface="Courier New"/>
                <a:cs typeface="Courier New"/>
                <a:sym typeface="Courier New"/>
              </a:rPr>
              <a:t>)</a:t>
            </a:r>
            <a:r>
              <a:rPr b="1" lang="en" sz="1500">
                <a:solidFill>
                  <a:srgbClr val="A8AEBD"/>
                </a:solidFill>
                <a:latin typeface="Courier New"/>
                <a:ea typeface="Courier New"/>
                <a:cs typeface="Courier New"/>
                <a:sym typeface="Courier New"/>
              </a:rPr>
              <a:t>:</a:t>
            </a:r>
            <a:endParaRPr b="1" sz="1500">
              <a:solidFill>
                <a:srgbClr val="A8AEBD"/>
              </a:solidFill>
              <a:latin typeface="Courier New"/>
              <a:ea typeface="Courier New"/>
              <a:cs typeface="Courier New"/>
              <a:sym typeface="Courier New"/>
            </a:endParaRPr>
          </a:p>
          <a:p>
            <a:pPr indent="0" lvl="0" marL="0" rtl="0" algn="l">
              <a:lnSpc>
                <a:spcPct val="115000"/>
              </a:lnSpc>
              <a:spcBef>
                <a:spcPts val="0"/>
              </a:spcBef>
              <a:spcAft>
                <a:spcPts val="0"/>
              </a:spcAft>
              <a:buNone/>
            </a:pPr>
            <a:r>
              <a:rPr b="1" lang="en" sz="1500">
                <a:solidFill>
                  <a:srgbClr val="B3B8C5"/>
                </a:solidFill>
                <a:latin typeface="Courier New"/>
                <a:ea typeface="Courier New"/>
                <a:cs typeface="Courier New"/>
                <a:sym typeface="Courier New"/>
              </a:rPr>
              <a:t>   </a:t>
            </a:r>
            <a:r>
              <a:rPr b="1" lang="en" sz="1500">
                <a:solidFill>
                  <a:srgbClr val="827DB5"/>
                </a:solidFill>
                <a:latin typeface="Courier New"/>
                <a:ea typeface="Courier New"/>
                <a:cs typeface="Courier New"/>
                <a:sym typeface="Courier New"/>
              </a:rPr>
              <a:t>for</a:t>
            </a:r>
            <a:r>
              <a:rPr b="1" lang="en" sz="1500">
                <a:solidFill>
                  <a:srgbClr val="B3B8C5"/>
                </a:solidFill>
                <a:latin typeface="Courier New"/>
                <a:ea typeface="Courier New"/>
                <a:cs typeface="Courier New"/>
                <a:sym typeface="Courier New"/>
              </a:rPr>
              <a:t> i </a:t>
            </a:r>
            <a:r>
              <a:rPr b="1" lang="en" sz="1500">
                <a:solidFill>
                  <a:srgbClr val="FF6600"/>
                </a:solidFill>
                <a:latin typeface="Courier New"/>
                <a:ea typeface="Courier New"/>
                <a:cs typeface="Courier New"/>
                <a:sym typeface="Courier New"/>
              </a:rPr>
              <a:t>in</a:t>
            </a:r>
            <a:r>
              <a:rPr b="1" lang="en" sz="1500">
                <a:solidFill>
                  <a:srgbClr val="B3B8C5"/>
                </a:solidFill>
                <a:latin typeface="Courier New"/>
                <a:ea typeface="Courier New"/>
                <a:cs typeface="Courier New"/>
                <a:sym typeface="Courier New"/>
              </a:rPr>
              <a:t> user_list</a:t>
            </a:r>
            <a:r>
              <a:rPr b="1" lang="en" sz="1500">
                <a:solidFill>
                  <a:srgbClr val="B3B3B3"/>
                </a:solidFill>
                <a:latin typeface="Courier New"/>
                <a:ea typeface="Courier New"/>
                <a:cs typeface="Courier New"/>
                <a:sym typeface="Courier New"/>
              </a:rPr>
              <a:t>:</a:t>
            </a:r>
            <a:endParaRPr b="1" sz="1500">
              <a:solidFill>
                <a:srgbClr val="B3B3B3"/>
              </a:solidFill>
              <a:latin typeface="Courier New"/>
              <a:ea typeface="Courier New"/>
              <a:cs typeface="Courier New"/>
              <a:sym typeface="Courier New"/>
            </a:endParaRPr>
          </a:p>
          <a:p>
            <a:pPr indent="0" lvl="0" marL="0" rtl="0" algn="l">
              <a:lnSpc>
                <a:spcPct val="115000"/>
              </a:lnSpc>
              <a:spcBef>
                <a:spcPts val="0"/>
              </a:spcBef>
              <a:spcAft>
                <a:spcPts val="0"/>
              </a:spcAft>
              <a:buNone/>
            </a:pPr>
            <a:r>
              <a:rPr b="1" lang="en" sz="1500">
                <a:solidFill>
                  <a:srgbClr val="B3B8C5"/>
                </a:solidFill>
                <a:latin typeface="Courier New"/>
                <a:ea typeface="Courier New"/>
                <a:cs typeface="Courier New"/>
                <a:sym typeface="Courier New"/>
              </a:rPr>
              <a:t>       </a:t>
            </a:r>
            <a:r>
              <a:rPr b="1" lang="en" sz="1500">
                <a:solidFill>
                  <a:srgbClr val="FF0066"/>
                </a:solidFill>
                <a:latin typeface="Courier New"/>
                <a:ea typeface="Courier New"/>
                <a:cs typeface="Courier New"/>
                <a:sym typeface="Courier New"/>
              </a:rPr>
              <a:t>print</a:t>
            </a:r>
            <a:r>
              <a:rPr b="1" lang="en" sz="1500">
                <a:solidFill>
                  <a:srgbClr val="B3B8C5"/>
                </a:solidFill>
                <a:latin typeface="Courier New"/>
                <a:ea typeface="Courier New"/>
                <a:cs typeface="Courier New"/>
                <a:sym typeface="Courier New"/>
              </a:rPr>
              <a:t>(i)</a:t>
            </a:r>
            <a:endParaRPr b="1" sz="1500">
              <a:solidFill>
                <a:srgbClr val="FF8533"/>
              </a:solidFill>
              <a:latin typeface="Consolas"/>
              <a:ea typeface="Consolas"/>
              <a:cs typeface="Consolas"/>
              <a:sym typeface="Consolas"/>
            </a:endParaRPr>
          </a:p>
        </p:txBody>
      </p:sp>
      <p:sp>
        <p:nvSpPr>
          <p:cNvPr id="1551" name="Google Shape;1551;p111"/>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Functions</a:t>
            </a:r>
            <a:endParaRPr/>
          </a:p>
        </p:txBody>
      </p:sp>
      <p:sp>
        <p:nvSpPr>
          <p:cNvPr id="1552" name="Google Shape;1552;p111"/>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553" name="Google Shape;1553;p111"/>
          <p:cNvPicPr preferRelativeResize="0"/>
          <p:nvPr/>
        </p:nvPicPr>
        <p:blipFill>
          <a:blip r:embed="rId3">
            <a:alphaModFix/>
          </a:blip>
          <a:stretch>
            <a:fillRect/>
          </a:stretch>
        </p:blipFill>
        <p:spPr>
          <a:xfrm>
            <a:off x="4228938" y="1183050"/>
            <a:ext cx="827470" cy="3662574"/>
          </a:xfrm>
          <a:prstGeom prst="rect">
            <a:avLst/>
          </a:prstGeom>
          <a:noFill/>
          <a:ln>
            <a:noFill/>
          </a:ln>
        </p:spPr>
      </p:pic>
      <p:pic>
        <p:nvPicPr>
          <p:cNvPr id="1554" name="Google Shape;1554;p111"/>
          <p:cNvPicPr preferRelativeResize="0"/>
          <p:nvPr/>
        </p:nvPicPr>
        <p:blipFill>
          <a:blip r:embed="rId4">
            <a:alphaModFix/>
          </a:blip>
          <a:stretch>
            <a:fillRect/>
          </a:stretch>
        </p:blipFill>
        <p:spPr>
          <a:xfrm>
            <a:off x="3387600" y="716525"/>
            <a:ext cx="941450" cy="910876"/>
          </a:xfrm>
          <a:prstGeom prst="rect">
            <a:avLst/>
          </a:prstGeom>
          <a:noFill/>
          <a:ln>
            <a:noFill/>
          </a:ln>
          <a:effectLst>
            <a:outerShdw blurRad="57150" rotWithShape="0" algn="bl" dir="5400000" dist="19050">
              <a:srgbClr val="000000">
                <a:alpha val="50000"/>
              </a:srgbClr>
            </a:outerShdw>
          </a:effectLst>
        </p:spPr>
      </p:pic>
      <p:sp>
        <p:nvSpPr>
          <p:cNvPr id="1555" name="Google Shape;1555;p111"/>
          <p:cNvSpPr/>
          <p:nvPr/>
        </p:nvSpPr>
        <p:spPr>
          <a:xfrm>
            <a:off x="4817275" y="1039725"/>
            <a:ext cx="3925200" cy="788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 Accepts a parameter and iterates through an array</a:t>
            </a:r>
            <a:endParaRPr sz="1600">
              <a:solidFill>
                <a:schemeClr val="dk1"/>
              </a:solidFill>
              <a:latin typeface="Consolas"/>
              <a:ea typeface="Consolas"/>
              <a:cs typeface="Consolas"/>
              <a:sym typeface="Consolas"/>
            </a:endParaRPr>
          </a:p>
        </p:txBody>
      </p:sp>
      <p:sp>
        <p:nvSpPr>
          <p:cNvPr id="1556" name="Google Shape;1556;p111"/>
          <p:cNvSpPr/>
          <p:nvPr/>
        </p:nvSpPr>
        <p:spPr>
          <a:xfrm>
            <a:off x="4817275" y="1964700"/>
            <a:ext cx="3925200" cy="27963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182875">
            <a:noAutofit/>
          </a:bodyPr>
          <a:lstStyle/>
          <a:p>
            <a:pPr indent="0" lvl="0" marL="0" rtl="0" algn="l">
              <a:lnSpc>
                <a:spcPct val="115000"/>
              </a:lnSpc>
              <a:spcBef>
                <a:spcPts val="0"/>
              </a:spcBef>
              <a:spcAft>
                <a:spcPts val="0"/>
              </a:spcAft>
              <a:buNone/>
            </a:pPr>
            <a:r>
              <a:rPr b="1" lang="en" sz="1500">
                <a:solidFill>
                  <a:srgbClr val="C1D841"/>
                </a:solidFill>
                <a:latin typeface="Consolas"/>
                <a:ea typeface="Consolas"/>
                <a:cs typeface="Consolas"/>
                <a:sym typeface="Consolas"/>
              </a:rPr>
              <a:t>function</a:t>
            </a:r>
            <a:r>
              <a:rPr b="1" lang="en" sz="1500">
                <a:solidFill>
                  <a:srgbClr val="B3B8C5"/>
                </a:solidFill>
                <a:latin typeface="Consolas"/>
                <a:ea typeface="Consolas"/>
                <a:cs typeface="Consolas"/>
                <a:sym typeface="Consolas"/>
              </a:rPr>
              <a:t> </a:t>
            </a:r>
            <a:r>
              <a:rPr b="1" lang="en" sz="1500">
                <a:solidFill>
                  <a:srgbClr val="FF8533"/>
                </a:solidFill>
                <a:latin typeface="Consolas"/>
                <a:ea typeface="Consolas"/>
                <a:cs typeface="Consolas"/>
                <a:sym typeface="Consolas"/>
              </a:rPr>
              <a:t>listLoop</a:t>
            </a:r>
            <a:r>
              <a:rPr b="1" lang="en" sz="1500">
                <a:solidFill>
                  <a:srgbClr val="B3B8C5"/>
                </a:solidFill>
                <a:latin typeface="Consolas"/>
                <a:ea typeface="Consolas"/>
                <a:cs typeface="Consolas"/>
                <a:sym typeface="Consolas"/>
              </a:rPr>
              <a:t>(</a:t>
            </a:r>
            <a:r>
              <a:rPr b="1" lang="en" sz="1500">
                <a:solidFill>
                  <a:srgbClr val="827DB5"/>
                </a:solidFill>
                <a:latin typeface="Consolas"/>
                <a:ea typeface="Consolas"/>
                <a:cs typeface="Consolas"/>
                <a:sym typeface="Consolas"/>
              </a:rPr>
              <a:t>userList</a:t>
            </a:r>
            <a:r>
              <a:rPr b="1" lang="en" sz="1500">
                <a:solidFill>
                  <a:srgbClr val="B3B8C5"/>
                </a:solidFill>
                <a:latin typeface="Consolas"/>
                <a:ea typeface="Consolas"/>
                <a:cs typeface="Consolas"/>
                <a:sym typeface="Consolas"/>
              </a:rPr>
              <a:t>) {</a:t>
            </a:r>
            <a:endParaRPr b="1" sz="1500">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sz="1500">
                <a:solidFill>
                  <a:srgbClr val="B3B8C5"/>
                </a:solidFill>
                <a:latin typeface="Consolas"/>
                <a:ea typeface="Consolas"/>
                <a:cs typeface="Consolas"/>
                <a:sym typeface="Consolas"/>
              </a:rPr>
              <a:t> </a:t>
            </a:r>
            <a:r>
              <a:rPr b="1" lang="en" sz="1500">
                <a:solidFill>
                  <a:srgbClr val="827DB5"/>
                </a:solidFill>
                <a:latin typeface="Consolas"/>
                <a:ea typeface="Consolas"/>
                <a:cs typeface="Consolas"/>
                <a:sym typeface="Consolas"/>
              </a:rPr>
              <a:t>for</a:t>
            </a:r>
            <a:r>
              <a:rPr b="1" lang="en" sz="1500">
                <a:solidFill>
                  <a:srgbClr val="B3B8C5"/>
                </a:solidFill>
                <a:latin typeface="Consolas"/>
                <a:ea typeface="Consolas"/>
                <a:cs typeface="Consolas"/>
                <a:sym typeface="Consolas"/>
              </a:rPr>
              <a:t> (</a:t>
            </a:r>
            <a:r>
              <a:rPr b="1" lang="en" sz="1500">
                <a:solidFill>
                  <a:srgbClr val="827DB5"/>
                </a:solidFill>
                <a:latin typeface="Consolas"/>
                <a:ea typeface="Consolas"/>
                <a:cs typeface="Consolas"/>
                <a:sym typeface="Consolas"/>
              </a:rPr>
              <a:t>var</a:t>
            </a:r>
            <a:r>
              <a:rPr b="1" lang="en" sz="1500">
                <a:solidFill>
                  <a:srgbClr val="B3B8C5"/>
                </a:solidFill>
                <a:latin typeface="Consolas"/>
                <a:ea typeface="Consolas"/>
                <a:cs typeface="Consolas"/>
                <a:sym typeface="Consolas"/>
              </a:rPr>
              <a:t> </a:t>
            </a:r>
            <a:r>
              <a:rPr b="1" lang="en" sz="1500">
                <a:solidFill>
                  <a:srgbClr val="A8AEBD"/>
                </a:solidFill>
                <a:latin typeface="Consolas"/>
                <a:ea typeface="Consolas"/>
                <a:cs typeface="Consolas"/>
                <a:sym typeface="Consolas"/>
              </a:rPr>
              <a:t>i</a:t>
            </a:r>
            <a:r>
              <a:rPr b="1" lang="en" sz="1500">
                <a:solidFill>
                  <a:srgbClr val="B3B8C5"/>
                </a:solidFill>
                <a:latin typeface="Consolas"/>
                <a:ea typeface="Consolas"/>
                <a:cs typeface="Consolas"/>
                <a:sym typeface="Consolas"/>
              </a:rPr>
              <a:t> </a:t>
            </a:r>
            <a:r>
              <a:rPr b="1" lang="en" sz="1500">
                <a:solidFill>
                  <a:srgbClr val="FF6600"/>
                </a:solidFill>
                <a:latin typeface="Consolas"/>
                <a:ea typeface="Consolas"/>
                <a:cs typeface="Consolas"/>
                <a:sym typeface="Consolas"/>
              </a:rPr>
              <a:t>=</a:t>
            </a:r>
            <a:r>
              <a:rPr b="1" lang="en" sz="1500">
                <a:solidFill>
                  <a:srgbClr val="B3B8C5"/>
                </a:solidFill>
                <a:latin typeface="Consolas"/>
                <a:ea typeface="Consolas"/>
                <a:cs typeface="Consolas"/>
                <a:sym typeface="Consolas"/>
              </a:rPr>
              <a:t> </a:t>
            </a:r>
            <a:r>
              <a:rPr b="1" lang="en" sz="1500">
                <a:solidFill>
                  <a:srgbClr val="E6E600"/>
                </a:solidFill>
                <a:latin typeface="Consolas"/>
                <a:ea typeface="Consolas"/>
                <a:cs typeface="Consolas"/>
                <a:sym typeface="Consolas"/>
              </a:rPr>
              <a:t>0</a:t>
            </a:r>
            <a:r>
              <a:rPr b="1" lang="en" sz="1500">
                <a:solidFill>
                  <a:srgbClr val="B3B3B3"/>
                </a:solidFill>
                <a:latin typeface="Consolas"/>
                <a:ea typeface="Consolas"/>
                <a:cs typeface="Consolas"/>
                <a:sym typeface="Consolas"/>
              </a:rPr>
              <a:t>;</a:t>
            </a:r>
            <a:r>
              <a:rPr b="1" lang="en" sz="1500">
                <a:solidFill>
                  <a:srgbClr val="B3B8C5"/>
                </a:solidFill>
                <a:latin typeface="Consolas"/>
                <a:ea typeface="Consolas"/>
                <a:cs typeface="Consolas"/>
                <a:sym typeface="Consolas"/>
              </a:rPr>
              <a:t> </a:t>
            </a:r>
            <a:r>
              <a:rPr b="1" lang="en" sz="1500">
                <a:solidFill>
                  <a:srgbClr val="A8AEBD"/>
                </a:solidFill>
                <a:latin typeface="Consolas"/>
                <a:ea typeface="Consolas"/>
                <a:cs typeface="Consolas"/>
                <a:sym typeface="Consolas"/>
              </a:rPr>
              <a:t>i</a:t>
            </a:r>
            <a:r>
              <a:rPr b="1" lang="en" sz="1500">
                <a:solidFill>
                  <a:srgbClr val="B3B8C5"/>
                </a:solidFill>
                <a:latin typeface="Consolas"/>
                <a:ea typeface="Consolas"/>
                <a:cs typeface="Consolas"/>
                <a:sym typeface="Consolas"/>
              </a:rPr>
              <a:t> </a:t>
            </a:r>
            <a:r>
              <a:rPr b="1" lang="en" sz="1500">
                <a:solidFill>
                  <a:srgbClr val="FF6600"/>
                </a:solidFill>
                <a:latin typeface="Consolas"/>
                <a:ea typeface="Consolas"/>
                <a:cs typeface="Consolas"/>
                <a:sym typeface="Consolas"/>
              </a:rPr>
              <a:t>&lt;</a:t>
            </a:r>
            <a:r>
              <a:rPr b="1" lang="en" sz="1500">
                <a:solidFill>
                  <a:srgbClr val="B3B8C5"/>
                </a:solidFill>
                <a:latin typeface="Consolas"/>
                <a:ea typeface="Consolas"/>
                <a:cs typeface="Consolas"/>
                <a:sym typeface="Consolas"/>
              </a:rPr>
              <a:t> </a:t>
            </a:r>
            <a:r>
              <a:rPr b="1" lang="en" sz="1500">
                <a:solidFill>
                  <a:srgbClr val="A8AEBD"/>
                </a:solidFill>
                <a:latin typeface="Consolas"/>
                <a:ea typeface="Consolas"/>
                <a:cs typeface="Consolas"/>
                <a:sym typeface="Consolas"/>
              </a:rPr>
              <a:t>userList</a:t>
            </a:r>
            <a:r>
              <a:rPr b="1" lang="en" sz="1500">
                <a:solidFill>
                  <a:srgbClr val="F29668"/>
                </a:solidFill>
                <a:latin typeface="Consolas"/>
                <a:ea typeface="Consolas"/>
                <a:cs typeface="Consolas"/>
                <a:sym typeface="Consolas"/>
              </a:rPr>
              <a:t>.</a:t>
            </a:r>
            <a:r>
              <a:rPr b="1" lang="en" sz="1500">
                <a:solidFill>
                  <a:srgbClr val="B3B8C5"/>
                </a:solidFill>
                <a:latin typeface="Consolas"/>
                <a:ea typeface="Consolas"/>
                <a:cs typeface="Consolas"/>
                <a:sym typeface="Consolas"/>
              </a:rPr>
              <a:t>length</a:t>
            </a:r>
            <a:r>
              <a:rPr b="1" lang="en" sz="1500">
                <a:solidFill>
                  <a:srgbClr val="B3B3B3"/>
                </a:solidFill>
                <a:latin typeface="Consolas"/>
                <a:ea typeface="Consolas"/>
                <a:cs typeface="Consolas"/>
                <a:sym typeface="Consolas"/>
              </a:rPr>
              <a:t>;</a:t>
            </a:r>
            <a:r>
              <a:rPr b="1" lang="en" sz="1500">
                <a:solidFill>
                  <a:srgbClr val="B3B8C5"/>
                </a:solidFill>
                <a:latin typeface="Consolas"/>
                <a:ea typeface="Consolas"/>
                <a:cs typeface="Consolas"/>
                <a:sym typeface="Consolas"/>
              </a:rPr>
              <a:t> </a:t>
            </a:r>
            <a:r>
              <a:rPr b="1" lang="en" sz="1500">
                <a:solidFill>
                  <a:srgbClr val="A8AEBD"/>
                </a:solidFill>
                <a:latin typeface="Consolas"/>
                <a:ea typeface="Consolas"/>
                <a:cs typeface="Consolas"/>
                <a:sym typeface="Consolas"/>
              </a:rPr>
              <a:t>i</a:t>
            </a:r>
            <a:r>
              <a:rPr b="1" lang="en" sz="1500">
                <a:solidFill>
                  <a:srgbClr val="FF6600"/>
                </a:solidFill>
                <a:latin typeface="Consolas"/>
                <a:ea typeface="Consolas"/>
                <a:cs typeface="Consolas"/>
                <a:sym typeface="Consolas"/>
              </a:rPr>
              <a:t>++</a:t>
            </a:r>
            <a:r>
              <a:rPr b="1" lang="en" sz="1500">
                <a:solidFill>
                  <a:srgbClr val="B3B8C5"/>
                </a:solidFill>
                <a:latin typeface="Consolas"/>
                <a:ea typeface="Consolas"/>
                <a:cs typeface="Consolas"/>
                <a:sym typeface="Consolas"/>
              </a:rPr>
              <a:t>) {</a:t>
            </a:r>
            <a:endParaRPr b="1" sz="1500">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sz="1500">
                <a:solidFill>
                  <a:srgbClr val="B3B8C5"/>
                </a:solidFill>
                <a:latin typeface="Consolas"/>
                <a:ea typeface="Consolas"/>
                <a:cs typeface="Consolas"/>
                <a:sym typeface="Consolas"/>
              </a:rPr>
              <a:t>   </a:t>
            </a:r>
            <a:r>
              <a:rPr b="1" lang="en" sz="1500">
                <a:solidFill>
                  <a:srgbClr val="39BAE6"/>
                </a:solidFill>
                <a:latin typeface="Consolas"/>
                <a:ea typeface="Consolas"/>
                <a:cs typeface="Consolas"/>
                <a:sym typeface="Consolas"/>
              </a:rPr>
              <a:t>console</a:t>
            </a:r>
            <a:r>
              <a:rPr b="1" lang="en" sz="1500">
                <a:solidFill>
                  <a:srgbClr val="F29668"/>
                </a:solidFill>
                <a:latin typeface="Consolas"/>
                <a:ea typeface="Consolas"/>
                <a:cs typeface="Consolas"/>
                <a:sym typeface="Consolas"/>
              </a:rPr>
              <a:t>.</a:t>
            </a:r>
            <a:r>
              <a:rPr b="1" lang="en" sz="1500">
                <a:solidFill>
                  <a:srgbClr val="FF0066"/>
                </a:solidFill>
                <a:latin typeface="Consolas"/>
                <a:ea typeface="Consolas"/>
                <a:cs typeface="Consolas"/>
                <a:sym typeface="Consolas"/>
              </a:rPr>
              <a:t>log</a:t>
            </a:r>
            <a:r>
              <a:rPr b="1" lang="en" sz="1500">
                <a:solidFill>
                  <a:srgbClr val="B3B8C5"/>
                </a:solidFill>
                <a:latin typeface="Consolas"/>
                <a:ea typeface="Consolas"/>
                <a:cs typeface="Consolas"/>
                <a:sym typeface="Consolas"/>
              </a:rPr>
              <a:t>(</a:t>
            </a:r>
            <a:r>
              <a:rPr b="1" lang="en" sz="1500">
                <a:solidFill>
                  <a:srgbClr val="A8AEBD"/>
                </a:solidFill>
                <a:latin typeface="Consolas"/>
                <a:ea typeface="Consolas"/>
                <a:cs typeface="Consolas"/>
                <a:sym typeface="Consolas"/>
              </a:rPr>
              <a:t>userList</a:t>
            </a:r>
            <a:r>
              <a:rPr b="1" lang="en" sz="1500">
                <a:solidFill>
                  <a:srgbClr val="B3B8C5"/>
                </a:solidFill>
                <a:latin typeface="Consolas"/>
                <a:ea typeface="Consolas"/>
                <a:cs typeface="Consolas"/>
                <a:sym typeface="Consolas"/>
              </a:rPr>
              <a:t>[</a:t>
            </a:r>
            <a:r>
              <a:rPr b="1" lang="en" sz="1500">
                <a:solidFill>
                  <a:srgbClr val="A8AEBD"/>
                </a:solidFill>
                <a:latin typeface="Consolas"/>
                <a:ea typeface="Consolas"/>
                <a:cs typeface="Consolas"/>
                <a:sym typeface="Consolas"/>
              </a:rPr>
              <a:t>i</a:t>
            </a:r>
            <a:r>
              <a:rPr b="1" lang="en" sz="1500">
                <a:solidFill>
                  <a:srgbClr val="B3B8C5"/>
                </a:solidFill>
                <a:latin typeface="Consolas"/>
                <a:ea typeface="Consolas"/>
                <a:cs typeface="Consolas"/>
                <a:sym typeface="Consolas"/>
              </a:rPr>
              <a:t>])</a:t>
            </a:r>
            <a:r>
              <a:rPr b="1" lang="en" sz="1500">
                <a:solidFill>
                  <a:srgbClr val="B3B3B3"/>
                </a:solidFill>
                <a:latin typeface="Consolas"/>
                <a:ea typeface="Consolas"/>
                <a:cs typeface="Consolas"/>
                <a:sym typeface="Consolas"/>
              </a:rPr>
              <a:t>;</a:t>
            </a:r>
            <a:endParaRPr b="1" sz="15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1500">
                <a:solidFill>
                  <a:srgbClr val="B3B8C5"/>
                </a:solidFill>
                <a:latin typeface="Consolas"/>
                <a:ea typeface="Consolas"/>
                <a:cs typeface="Consolas"/>
                <a:sym typeface="Consolas"/>
              </a:rPr>
              <a:t> }</a:t>
            </a:r>
            <a:endParaRPr b="1" sz="1500">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sz="1500">
                <a:solidFill>
                  <a:srgbClr val="B3B8C5"/>
                </a:solidFill>
                <a:latin typeface="Consolas"/>
                <a:ea typeface="Consolas"/>
                <a:cs typeface="Consolas"/>
                <a:sym typeface="Consolas"/>
              </a:rPr>
              <a:t>}</a:t>
            </a:r>
            <a:endParaRPr b="1" sz="1500">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sz="1500">
                <a:solidFill>
                  <a:srgbClr val="827DB5"/>
                </a:solidFill>
                <a:latin typeface="Consolas"/>
                <a:ea typeface="Consolas"/>
                <a:cs typeface="Consolas"/>
                <a:sym typeface="Consolas"/>
              </a:rPr>
              <a:t>var</a:t>
            </a:r>
            <a:r>
              <a:rPr b="1" lang="en" sz="1500">
                <a:solidFill>
                  <a:srgbClr val="B3B8C5"/>
                </a:solidFill>
                <a:latin typeface="Consolas"/>
                <a:ea typeface="Consolas"/>
                <a:cs typeface="Consolas"/>
                <a:sym typeface="Consolas"/>
              </a:rPr>
              <a:t> </a:t>
            </a:r>
            <a:r>
              <a:rPr b="1" lang="en" sz="1500">
                <a:solidFill>
                  <a:srgbClr val="A8AEBD"/>
                </a:solidFill>
                <a:latin typeface="Consolas"/>
                <a:ea typeface="Consolas"/>
                <a:cs typeface="Consolas"/>
                <a:sym typeface="Consolas"/>
              </a:rPr>
              <a:t>friends</a:t>
            </a:r>
            <a:r>
              <a:rPr b="1" lang="en" sz="1500">
                <a:solidFill>
                  <a:srgbClr val="B3B8C5"/>
                </a:solidFill>
                <a:latin typeface="Consolas"/>
                <a:ea typeface="Consolas"/>
                <a:cs typeface="Consolas"/>
                <a:sym typeface="Consolas"/>
              </a:rPr>
              <a:t> </a:t>
            </a:r>
            <a:r>
              <a:rPr b="1" lang="en" sz="1500">
                <a:solidFill>
                  <a:srgbClr val="FF6600"/>
                </a:solidFill>
                <a:latin typeface="Consolas"/>
                <a:ea typeface="Consolas"/>
                <a:cs typeface="Consolas"/>
                <a:sym typeface="Consolas"/>
              </a:rPr>
              <a:t>=</a:t>
            </a:r>
            <a:r>
              <a:rPr b="1" lang="en" sz="1500">
                <a:solidFill>
                  <a:srgbClr val="B3B8C5"/>
                </a:solidFill>
                <a:latin typeface="Consolas"/>
                <a:ea typeface="Consolas"/>
                <a:cs typeface="Consolas"/>
                <a:sym typeface="Consolas"/>
              </a:rPr>
              <a:t> [</a:t>
            </a:r>
            <a:r>
              <a:rPr b="1" lang="en" sz="1500">
                <a:solidFill>
                  <a:srgbClr val="A4BD00"/>
                </a:solidFill>
                <a:latin typeface="Consolas"/>
                <a:ea typeface="Consolas"/>
                <a:cs typeface="Consolas"/>
                <a:sym typeface="Consolas"/>
              </a:rPr>
              <a:t>"Sarah"</a:t>
            </a:r>
            <a:r>
              <a:rPr b="1" lang="en" sz="1500">
                <a:solidFill>
                  <a:srgbClr val="B3B3B3"/>
                </a:solidFill>
                <a:latin typeface="Consolas"/>
                <a:ea typeface="Consolas"/>
                <a:cs typeface="Consolas"/>
                <a:sym typeface="Consolas"/>
              </a:rPr>
              <a:t>,</a:t>
            </a:r>
            <a:r>
              <a:rPr b="1" lang="en" sz="1500">
                <a:solidFill>
                  <a:srgbClr val="B3B8C5"/>
                </a:solidFill>
                <a:latin typeface="Consolas"/>
                <a:ea typeface="Consolas"/>
                <a:cs typeface="Consolas"/>
                <a:sym typeface="Consolas"/>
              </a:rPr>
              <a:t> </a:t>
            </a:r>
            <a:r>
              <a:rPr b="1" lang="en" sz="1500">
                <a:solidFill>
                  <a:srgbClr val="A4BD00"/>
                </a:solidFill>
                <a:latin typeface="Consolas"/>
                <a:ea typeface="Consolas"/>
                <a:cs typeface="Consolas"/>
                <a:sym typeface="Consolas"/>
              </a:rPr>
              <a:t>"Greg"</a:t>
            </a:r>
            <a:r>
              <a:rPr b="1" lang="en" sz="1500">
                <a:solidFill>
                  <a:srgbClr val="B3B3B3"/>
                </a:solidFill>
                <a:latin typeface="Consolas"/>
                <a:ea typeface="Consolas"/>
                <a:cs typeface="Consolas"/>
                <a:sym typeface="Consolas"/>
              </a:rPr>
              <a:t>,</a:t>
            </a:r>
            <a:r>
              <a:rPr b="1" lang="en" sz="1500">
                <a:solidFill>
                  <a:srgbClr val="B3B8C5"/>
                </a:solidFill>
                <a:latin typeface="Consolas"/>
                <a:ea typeface="Consolas"/>
                <a:cs typeface="Consolas"/>
                <a:sym typeface="Consolas"/>
              </a:rPr>
              <a:t> </a:t>
            </a:r>
            <a:r>
              <a:rPr b="1" lang="en" sz="1500">
                <a:solidFill>
                  <a:srgbClr val="A4BD00"/>
                </a:solidFill>
                <a:latin typeface="Consolas"/>
                <a:ea typeface="Consolas"/>
                <a:cs typeface="Consolas"/>
                <a:sym typeface="Consolas"/>
              </a:rPr>
              <a:t>"Cindy"</a:t>
            </a:r>
            <a:r>
              <a:rPr b="1" lang="en" sz="1500">
                <a:solidFill>
                  <a:srgbClr val="B3B3B3"/>
                </a:solidFill>
                <a:latin typeface="Consolas"/>
                <a:ea typeface="Consolas"/>
                <a:cs typeface="Consolas"/>
                <a:sym typeface="Consolas"/>
              </a:rPr>
              <a:t>,</a:t>
            </a:r>
            <a:r>
              <a:rPr b="1" lang="en" sz="1500">
                <a:solidFill>
                  <a:srgbClr val="B3B8C5"/>
                </a:solidFill>
                <a:latin typeface="Consolas"/>
                <a:ea typeface="Consolas"/>
                <a:cs typeface="Consolas"/>
                <a:sym typeface="Consolas"/>
              </a:rPr>
              <a:t> </a:t>
            </a:r>
            <a:r>
              <a:rPr b="1" lang="en" sz="1500">
                <a:solidFill>
                  <a:srgbClr val="A4BD00"/>
                </a:solidFill>
                <a:latin typeface="Consolas"/>
                <a:ea typeface="Consolas"/>
                <a:cs typeface="Consolas"/>
                <a:sym typeface="Consolas"/>
              </a:rPr>
              <a:t>"Jeff"</a:t>
            </a:r>
            <a:r>
              <a:rPr b="1" lang="en" sz="1500">
                <a:solidFill>
                  <a:srgbClr val="B3B8C5"/>
                </a:solidFill>
                <a:latin typeface="Consolas"/>
                <a:ea typeface="Consolas"/>
                <a:cs typeface="Consolas"/>
                <a:sym typeface="Consolas"/>
              </a:rPr>
              <a:t>]</a:t>
            </a:r>
            <a:r>
              <a:rPr b="1" lang="en" sz="1500">
                <a:solidFill>
                  <a:srgbClr val="B3B3B3"/>
                </a:solidFill>
                <a:latin typeface="Consolas"/>
                <a:ea typeface="Consolas"/>
                <a:cs typeface="Consolas"/>
                <a:sym typeface="Consolas"/>
              </a:rPr>
              <a:t>;</a:t>
            </a:r>
            <a:endParaRPr b="1" sz="15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1500">
                <a:solidFill>
                  <a:srgbClr val="FF8533"/>
                </a:solidFill>
                <a:latin typeface="Consolas"/>
                <a:ea typeface="Consolas"/>
                <a:cs typeface="Consolas"/>
                <a:sym typeface="Consolas"/>
              </a:rPr>
              <a:t>listLoop</a:t>
            </a:r>
            <a:r>
              <a:rPr b="1" lang="en" sz="1500">
                <a:solidFill>
                  <a:srgbClr val="B3B8C5"/>
                </a:solidFill>
                <a:latin typeface="Consolas"/>
                <a:ea typeface="Consolas"/>
                <a:cs typeface="Consolas"/>
                <a:sym typeface="Consolas"/>
              </a:rPr>
              <a:t>(</a:t>
            </a:r>
            <a:r>
              <a:rPr b="1" lang="en" sz="1500">
                <a:solidFill>
                  <a:srgbClr val="A8AEBD"/>
                </a:solidFill>
                <a:latin typeface="Consolas"/>
                <a:ea typeface="Consolas"/>
                <a:cs typeface="Consolas"/>
                <a:sym typeface="Consolas"/>
              </a:rPr>
              <a:t>friends</a:t>
            </a:r>
            <a:r>
              <a:rPr b="1" lang="en" sz="1500">
                <a:solidFill>
                  <a:srgbClr val="B3B8C5"/>
                </a:solidFill>
                <a:latin typeface="Consolas"/>
                <a:ea typeface="Consolas"/>
                <a:cs typeface="Consolas"/>
                <a:sym typeface="Consolas"/>
              </a:rPr>
              <a:t>)</a:t>
            </a:r>
            <a:r>
              <a:rPr b="1" lang="en" sz="1500">
                <a:solidFill>
                  <a:srgbClr val="B3B3B3"/>
                </a:solidFill>
                <a:latin typeface="Consolas"/>
                <a:ea typeface="Consolas"/>
                <a:cs typeface="Consolas"/>
                <a:sym typeface="Consolas"/>
              </a:rPr>
              <a:t>;</a:t>
            </a:r>
            <a:endParaRPr b="1" sz="1500">
              <a:solidFill>
                <a:srgbClr val="FF8533"/>
              </a:solidFill>
              <a:latin typeface="Consolas"/>
              <a:ea typeface="Consolas"/>
              <a:cs typeface="Consolas"/>
              <a:sym typeface="Consolas"/>
            </a:endParaRPr>
          </a:p>
        </p:txBody>
      </p:sp>
      <p:pic>
        <p:nvPicPr>
          <p:cNvPr id="1557" name="Google Shape;1557;p111"/>
          <p:cNvPicPr preferRelativeResize="0"/>
          <p:nvPr/>
        </p:nvPicPr>
        <p:blipFill>
          <a:blip r:embed="rId5">
            <a:alphaModFix/>
          </a:blip>
          <a:stretch>
            <a:fillRect/>
          </a:stretch>
        </p:blipFill>
        <p:spPr>
          <a:xfrm>
            <a:off x="8129800" y="719799"/>
            <a:ext cx="754375" cy="105672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58"/>
          <p:cNvSpPr txBox="1"/>
          <p:nvPr>
            <p:ph type="title"/>
          </p:nvPr>
        </p:nvSpPr>
        <p:spPr>
          <a:xfrm>
            <a:off x="274325" y="3361350"/>
            <a:ext cx="8595300" cy="73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t>Using the skills learned throughout the week, create new search </a:t>
            </a:r>
            <a:br>
              <a:rPr lang="en" sz="2400"/>
            </a:br>
            <a:r>
              <a:rPr lang="en" sz="2400"/>
              <a:t>parameters and new JavaScript functions for UFO data to </a:t>
            </a:r>
            <a:br>
              <a:rPr lang="en" sz="2400"/>
            </a:br>
            <a:r>
              <a:rPr lang="en" sz="2400"/>
              <a:t>create an updated and dynamic webpage.</a:t>
            </a:r>
            <a:endParaRPr sz="2400"/>
          </a:p>
          <a:p>
            <a:pPr indent="0" lvl="0" marL="0" rtl="0" algn="ctr">
              <a:spcBef>
                <a:spcPts val="0"/>
              </a:spcBef>
              <a:spcAft>
                <a:spcPts val="0"/>
              </a:spcAft>
              <a:buClr>
                <a:schemeClr val="dk1"/>
              </a:buClr>
              <a:buSzPts val="1100"/>
              <a:buFont typeface="Arial"/>
              <a:buNone/>
            </a:pPr>
            <a:r>
              <a:t/>
            </a:r>
            <a:endParaRPr sz="2400"/>
          </a:p>
          <a:p>
            <a:pPr indent="0" lvl="0" marL="0" rtl="0" algn="ctr">
              <a:spcBef>
                <a:spcPts val="0"/>
              </a:spcBef>
              <a:spcAft>
                <a:spcPts val="0"/>
              </a:spcAft>
              <a:buNone/>
            </a:pPr>
            <a:r>
              <a:t/>
            </a:r>
            <a:endParaRPr sz="2400"/>
          </a:p>
        </p:txBody>
      </p:sp>
      <p:sp>
        <p:nvSpPr>
          <p:cNvPr id="1047" name="Google Shape;1047;p58"/>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1" name="Shape 1561"/>
        <p:cNvGrpSpPr/>
        <p:nvPr/>
      </p:nvGrpSpPr>
      <p:grpSpPr>
        <a:xfrm>
          <a:off x="0" y="0"/>
          <a:ext cx="0" cy="0"/>
          <a:chOff x="0" y="0"/>
          <a:chExt cx="0" cy="0"/>
        </a:xfrm>
      </p:grpSpPr>
      <p:sp>
        <p:nvSpPr>
          <p:cNvPr id="1562" name="Google Shape;1562;p112"/>
          <p:cNvSpPr/>
          <p:nvPr/>
        </p:nvSpPr>
        <p:spPr>
          <a:xfrm>
            <a:off x="207925" y="1039725"/>
            <a:ext cx="3925200" cy="788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 Uses previously declared function</a:t>
            </a:r>
            <a:endParaRPr sz="1600">
              <a:solidFill>
                <a:schemeClr val="dk1"/>
              </a:solidFill>
              <a:latin typeface="Consolas"/>
              <a:ea typeface="Consolas"/>
              <a:cs typeface="Consolas"/>
              <a:sym typeface="Consolas"/>
            </a:endParaRPr>
          </a:p>
        </p:txBody>
      </p:sp>
      <p:sp>
        <p:nvSpPr>
          <p:cNvPr id="1563" name="Google Shape;1563;p112"/>
          <p:cNvSpPr/>
          <p:nvPr/>
        </p:nvSpPr>
        <p:spPr>
          <a:xfrm>
            <a:off x="207925" y="1964700"/>
            <a:ext cx="3925200" cy="27963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182875">
            <a:noAutofit/>
          </a:bodyPr>
          <a:lstStyle/>
          <a:p>
            <a:pPr indent="0" lvl="0" marL="0" rtl="0" algn="l">
              <a:lnSpc>
                <a:spcPct val="150000"/>
              </a:lnSpc>
              <a:spcBef>
                <a:spcPts val="0"/>
              </a:spcBef>
              <a:spcAft>
                <a:spcPts val="0"/>
              </a:spcAft>
              <a:buNone/>
            </a:pPr>
            <a:r>
              <a:rPr b="1" lang="en">
                <a:solidFill>
                  <a:srgbClr val="C1D841"/>
                </a:solidFill>
                <a:latin typeface="Consolas"/>
                <a:ea typeface="Consolas"/>
                <a:cs typeface="Consolas"/>
                <a:sym typeface="Consolas"/>
              </a:rPr>
              <a:t>def</a:t>
            </a:r>
            <a:r>
              <a:rPr b="1" lang="en">
                <a:solidFill>
                  <a:srgbClr val="B3B8C5"/>
                </a:solidFill>
                <a:latin typeface="Consolas"/>
                <a:ea typeface="Consolas"/>
                <a:cs typeface="Consolas"/>
                <a:sym typeface="Consolas"/>
              </a:rPr>
              <a:t> </a:t>
            </a:r>
            <a:r>
              <a:rPr b="1" lang="en">
                <a:solidFill>
                  <a:srgbClr val="FF8533"/>
                </a:solidFill>
                <a:latin typeface="Consolas"/>
                <a:ea typeface="Consolas"/>
                <a:cs typeface="Consolas"/>
                <a:sym typeface="Consolas"/>
              </a:rPr>
              <a:t>double_addition</a:t>
            </a:r>
            <a:r>
              <a:rPr b="1" lang="en">
                <a:solidFill>
                  <a:srgbClr val="B3B8C5"/>
                </a:solidFill>
                <a:latin typeface="Consolas"/>
                <a:ea typeface="Consolas"/>
                <a:cs typeface="Consolas"/>
                <a:sym typeface="Consolas"/>
              </a:rPr>
              <a:t>(</a:t>
            </a:r>
            <a:r>
              <a:rPr b="1" lang="en">
                <a:solidFill>
                  <a:srgbClr val="827DB5"/>
                </a:solidFill>
                <a:latin typeface="Consolas"/>
                <a:ea typeface="Consolas"/>
                <a:cs typeface="Consolas"/>
                <a:sym typeface="Consolas"/>
              </a:rPr>
              <a:t>c</a:t>
            </a:r>
            <a:r>
              <a:rPr b="1" lang="en">
                <a:solidFill>
                  <a:srgbClr val="B3B3B3"/>
                </a:solidFill>
                <a:latin typeface="Consolas"/>
                <a:ea typeface="Consolas"/>
                <a:cs typeface="Consolas"/>
                <a:sym typeface="Consolas"/>
              </a:rPr>
              <a:t>,</a:t>
            </a:r>
            <a:r>
              <a:rPr b="1" lang="en">
                <a:solidFill>
                  <a:srgbClr val="B3B8C5"/>
                </a:solidFill>
                <a:latin typeface="Consolas"/>
                <a:ea typeface="Consolas"/>
                <a:cs typeface="Consolas"/>
                <a:sym typeface="Consolas"/>
              </a:rPr>
              <a:t> </a:t>
            </a:r>
            <a:r>
              <a:rPr b="1" lang="en">
                <a:solidFill>
                  <a:srgbClr val="827DB5"/>
                </a:solidFill>
                <a:latin typeface="Consolas"/>
                <a:ea typeface="Consolas"/>
                <a:cs typeface="Consolas"/>
                <a:sym typeface="Consolas"/>
              </a:rPr>
              <a:t>d</a:t>
            </a:r>
            <a:r>
              <a:rPr b="1" lang="en">
                <a:solidFill>
                  <a:srgbClr val="B3B8C5"/>
                </a:solidFill>
                <a:latin typeface="Consolas"/>
                <a:ea typeface="Consolas"/>
                <a:cs typeface="Consolas"/>
                <a:sym typeface="Consolas"/>
              </a:rPr>
              <a:t>)</a:t>
            </a:r>
            <a:r>
              <a:rPr b="1" lang="en">
                <a:solidFill>
                  <a:srgbClr val="A8AEBD"/>
                </a:solidFill>
                <a:latin typeface="Consolas"/>
                <a:ea typeface="Consolas"/>
                <a:cs typeface="Consolas"/>
                <a:sym typeface="Consolas"/>
              </a:rPr>
              <a:t>:</a:t>
            </a:r>
            <a:endParaRPr b="1">
              <a:solidFill>
                <a:srgbClr val="A8AEBD"/>
              </a:solidFill>
              <a:latin typeface="Consolas"/>
              <a:ea typeface="Consolas"/>
              <a:cs typeface="Consolas"/>
              <a:sym typeface="Consolas"/>
            </a:endParaRPr>
          </a:p>
          <a:p>
            <a:pPr indent="0" lvl="0" marL="0" rtl="0" algn="l">
              <a:lnSpc>
                <a:spcPct val="150000"/>
              </a:lnSpc>
              <a:spcBef>
                <a:spcPts val="0"/>
              </a:spcBef>
              <a:spcAft>
                <a:spcPts val="0"/>
              </a:spcAft>
              <a:buNone/>
            </a:pPr>
            <a:r>
              <a:rPr b="1" lang="en">
                <a:solidFill>
                  <a:srgbClr val="B3B8C5"/>
                </a:solidFill>
                <a:latin typeface="Consolas"/>
                <a:ea typeface="Consolas"/>
                <a:cs typeface="Consolas"/>
                <a:sym typeface="Consolas"/>
              </a:rPr>
              <a:t>   total </a:t>
            </a:r>
            <a:r>
              <a:rPr b="1" lang="en">
                <a:solidFill>
                  <a:srgbClr val="FF6600"/>
                </a:solidFill>
                <a:latin typeface="Consolas"/>
                <a:ea typeface="Consolas"/>
                <a:cs typeface="Consolas"/>
                <a:sym typeface="Consolas"/>
              </a:rPr>
              <a:t>=</a:t>
            </a:r>
            <a:r>
              <a:rPr b="1" lang="en">
                <a:solidFill>
                  <a:srgbClr val="B3B8C5"/>
                </a:solidFill>
                <a:latin typeface="Consolas"/>
                <a:ea typeface="Consolas"/>
                <a:cs typeface="Consolas"/>
                <a:sym typeface="Consolas"/>
              </a:rPr>
              <a:t> </a:t>
            </a:r>
            <a:r>
              <a:rPr b="1" lang="en">
                <a:solidFill>
                  <a:srgbClr val="FFB454"/>
                </a:solidFill>
                <a:latin typeface="Consolas"/>
                <a:ea typeface="Consolas"/>
                <a:cs typeface="Consolas"/>
                <a:sym typeface="Consolas"/>
              </a:rPr>
              <a:t>addition</a:t>
            </a:r>
            <a:r>
              <a:rPr b="1" lang="en">
                <a:solidFill>
                  <a:srgbClr val="B3B8C5"/>
                </a:solidFill>
                <a:latin typeface="Consolas"/>
                <a:ea typeface="Consolas"/>
                <a:cs typeface="Consolas"/>
                <a:sym typeface="Consolas"/>
              </a:rPr>
              <a:t>(c</a:t>
            </a:r>
            <a:r>
              <a:rPr b="1" lang="en">
                <a:solidFill>
                  <a:srgbClr val="B3B3B3"/>
                </a:solidFill>
                <a:latin typeface="Consolas"/>
                <a:ea typeface="Consolas"/>
                <a:cs typeface="Consolas"/>
                <a:sym typeface="Consolas"/>
              </a:rPr>
              <a:t>,</a:t>
            </a:r>
            <a:r>
              <a:rPr b="1" lang="en">
                <a:solidFill>
                  <a:srgbClr val="B3B8C5"/>
                </a:solidFill>
                <a:latin typeface="Consolas"/>
                <a:ea typeface="Consolas"/>
                <a:cs typeface="Consolas"/>
                <a:sym typeface="Consolas"/>
              </a:rPr>
              <a:t> d) </a:t>
            </a:r>
            <a:r>
              <a:rPr b="1" lang="en">
                <a:solidFill>
                  <a:srgbClr val="FF6600"/>
                </a:solidFill>
                <a:latin typeface="Consolas"/>
                <a:ea typeface="Consolas"/>
                <a:cs typeface="Consolas"/>
                <a:sym typeface="Consolas"/>
              </a:rPr>
              <a:t>*</a:t>
            </a:r>
            <a:r>
              <a:rPr b="1" lang="en">
                <a:solidFill>
                  <a:srgbClr val="B3B8C5"/>
                </a:solidFill>
                <a:latin typeface="Consolas"/>
                <a:ea typeface="Consolas"/>
                <a:cs typeface="Consolas"/>
                <a:sym typeface="Consolas"/>
              </a:rPr>
              <a:t> </a:t>
            </a:r>
            <a:r>
              <a:rPr b="1" lang="en">
                <a:solidFill>
                  <a:srgbClr val="E6E600"/>
                </a:solidFill>
                <a:latin typeface="Consolas"/>
                <a:ea typeface="Consolas"/>
                <a:cs typeface="Consolas"/>
                <a:sym typeface="Consolas"/>
              </a:rPr>
              <a:t>2</a:t>
            </a:r>
            <a:endParaRPr b="1">
              <a:solidFill>
                <a:srgbClr val="E6E600"/>
              </a:solidFill>
              <a:latin typeface="Consolas"/>
              <a:ea typeface="Consolas"/>
              <a:cs typeface="Consolas"/>
              <a:sym typeface="Consolas"/>
            </a:endParaRPr>
          </a:p>
          <a:p>
            <a:pPr indent="0" lvl="0" marL="0" rtl="0" algn="l">
              <a:lnSpc>
                <a:spcPct val="150000"/>
              </a:lnSpc>
              <a:spcBef>
                <a:spcPts val="0"/>
              </a:spcBef>
              <a:spcAft>
                <a:spcPts val="0"/>
              </a:spcAft>
              <a:buNone/>
            </a:pPr>
            <a:r>
              <a:t/>
            </a:r>
            <a:endParaRPr b="1">
              <a:solidFill>
                <a:srgbClr val="B3B8C5"/>
              </a:solidFill>
              <a:latin typeface="Consolas"/>
              <a:ea typeface="Consolas"/>
              <a:cs typeface="Consolas"/>
              <a:sym typeface="Consolas"/>
            </a:endParaRPr>
          </a:p>
          <a:p>
            <a:pPr indent="0" lvl="0" marL="0" rtl="0" algn="l">
              <a:lnSpc>
                <a:spcPct val="150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827DB5"/>
                </a:solidFill>
                <a:latin typeface="Consolas"/>
                <a:ea typeface="Consolas"/>
                <a:cs typeface="Consolas"/>
                <a:sym typeface="Consolas"/>
              </a:rPr>
              <a:t>return</a:t>
            </a:r>
            <a:r>
              <a:rPr b="1" lang="en">
                <a:solidFill>
                  <a:srgbClr val="B3B8C5"/>
                </a:solidFill>
                <a:latin typeface="Consolas"/>
                <a:ea typeface="Consolas"/>
                <a:cs typeface="Consolas"/>
                <a:sym typeface="Consolas"/>
              </a:rPr>
              <a:t> total</a:t>
            </a:r>
            <a:endParaRPr b="1">
              <a:solidFill>
                <a:srgbClr val="C1D841"/>
              </a:solidFill>
              <a:latin typeface="Courier New"/>
              <a:ea typeface="Courier New"/>
              <a:cs typeface="Courier New"/>
              <a:sym typeface="Courier New"/>
            </a:endParaRPr>
          </a:p>
        </p:txBody>
      </p:sp>
      <p:sp>
        <p:nvSpPr>
          <p:cNvPr id="1564" name="Google Shape;1564;p112"/>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Functions</a:t>
            </a:r>
            <a:endParaRPr/>
          </a:p>
        </p:txBody>
      </p:sp>
      <p:sp>
        <p:nvSpPr>
          <p:cNvPr id="1565" name="Google Shape;1565;p112"/>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566" name="Google Shape;1566;p112"/>
          <p:cNvPicPr preferRelativeResize="0"/>
          <p:nvPr/>
        </p:nvPicPr>
        <p:blipFill>
          <a:blip r:embed="rId3">
            <a:alphaModFix/>
          </a:blip>
          <a:stretch>
            <a:fillRect/>
          </a:stretch>
        </p:blipFill>
        <p:spPr>
          <a:xfrm>
            <a:off x="4228938" y="1183050"/>
            <a:ext cx="827470" cy="3662574"/>
          </a:xfrm>
          <a:prstGeom prst="rect">
            <a:avLst/>
          </a:prstGeom>
          <a:noFill/>
          <a:ln>
            <a:noFill/>
          </a:ln>
        </p:spPr>
      </p:pic>
      <p:pic>
        <p:nvPicPr>
          <p:cNvPr id="1567" name="Google Shape;1567;p112"/>
          <p:cNvPicPr preferRelativeResize="0"/>
          <p:nvPr/>
        </p:nvPicPr>
        <p:blipFill>
          <a:blip r:embed="rId4">
            <a:alphaModFix/>
          </a:blip>
          <a:stretch>
            <a:fillRect/>
          </a:stretch>
        </p:blipFill>
        <p:spPr>
          <a:xfrm>
            <a:off x="3387600" y="716525"/>
            <a:ext cx="941450" cy="910876"/>
          </a:xfrm>
          <a:prstGeom prst="rect">
            <a:avLst/>
          </a:prstGeom>
          <a:noFill/>
          <a:ln>
            <a:noFill/>
          </a:ln>
          <a:effectLst>
            <a:outerShdw blurRad="57150" rotWithShape="0" algn="bl" dir="5400000" dist="19050">
              <a:srgbClr val="000000">
                <a:alpha val="50000"/>
              </a:srgbClr>
            </a:outerShdw>
          </a:effectLst>
        </p:spPr>
      </p:pic>
      <p:sp>
        <p:nvSpPr>
          <p:cNvPr id="1568" name="Google Shape;1568;p112"/>
          <p:cNvSpPr/>
          <p:nvPr/>
        </p:nvSpPr>
        <p:spPr>
          <a:xfrm>
            <a:off x="4817275" y="1039725"/>
            <a:ext cx="3925200" cy="788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 Functions can call </a:t>
            </a:r>
            <a:br>
              <a:rPr lang="en" sz="1600">
                <a:solidFill>
                  <a:schemeClr val="dk1"/>
                </a:solidFill>
                <a:latin typeface="Consolas"/>
                <a:ea typeface="Consolas"/>
                <a:cs typeface="Consolas"/>
                <a:sym typeface="Consolas"/>
              </a:rPr>
            </a:br>
            <a:r>
              <a:rPr lang="en" sz="1600">
                <a:solidFill>
                  <a:schemeClr val="dk1"/>
                </a:solidFill>
                <a:latin typeface="Consolas"/>
                <a:ea typeface="Consolas"/>
                <a:cs typeface="Consolas"/>
                <a:sym typeface="Consolas"/>
              </a:rPr>
              <a:t>other functions</a:t>
            </a:r>
            <a:endParaRPr sz="1600">
              <a:solidFill>
                <a:schemeClr val="dk1"/>
              </a:solidFill>
              <a:latin typeface="Consolas"/>
              <a:ea typeface="Consolas"/>
              <a:cs typeface="Consolas"/>
              <a:sym typeface="Consolas"/>
            </a:endParaRPr>
          </a:p>
        </p:txBody>
      </p:sp>
      <p:sp>
        <p:nvSpPr>
          <p:cNvPr id="1569" name="Google Shape;1569;p112"/>
          <p:cNvSpPr/>
          <p:nvPr/>
        </p:nvSpPr>
        <p:spPr>
          <a:xfrm>
            <a:off x="4817275" y="1964700"/>
            <a:ext cx="3925200" cy="27963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182875">
            <a:noAutofit/>
          </a:bodyPr>
          <a:lstStyle/>
          <a:p>
            <a:pPr indent="0" lvl="0" marL="0" rtl="0" algn="l">
              <a:lnSpc>
                <a:spcPct val="115000"/>
              </a:lnSpc>
              <a:spcBef>
                <a:spcPts val="0"/>
              </a:spcBef>
              <a:spcAft>
                <a:spcPts val="0"/>
              </a:spcAft>
              <a:buNone/>
            </a:pPr>
            <a:r>
              <a:rPr b="1" lang="en">
                <a:solidFill>
                  <a:srgbClr val="C1D841"/>
                </a:solidFill>
                <a:latin typeface="Consolas"/>
                <a:ea typeface="Consolas"/>
                <a:cs typeface="Consolas"/>
                <a:sym typeface="Consolas"/>
              </a:rPr>
              <a:t>function</a:t>
            </a:r>
            <a:r>
              <a:rPr b="1" lang="en">
                <a:solidFill>
                  <a:srgbClr val="B3B8C5"/>
                </a:solidFill>
                <a:latin typeface="Consolas"/>
                <a:ea typeface="Consolas"/>
                <a:cs typeface="Consolas"/>
                <a:sym typeface="Consolas"/>
              </a:rPr>
              <a:t> </a:t>
            </a:r>
            <a:r>
              <a:rPr b="1" lang="en">
                <a:solidFill>
                  <a:srgbClr val="FF8533"/>
                </a:solidFill>
                <a:latin typeface="Consolas"/>
                <a:ea typeface="Consolas"/>
                <a:cs typeface="Consolas"/>
                <a:sym typeface="Consolas"/>
              </a:rPr>
              <a:t>doubleAddition</a:t>
            </a:r>
            <a:r>
              <a:rPr b="1" lang="en">
                <a:solidFill>
                  <a:srgbClr val="B3B8C5"/>
                </a:solidFill>
                <a:latin typeface="Consolas"/>
                <a:ea typeface="Consolas"/>
                <a:cs typeface="Consolas"/>
                <a:sym typeface="Consolas"/>
              </a:rPr>
              <a:t>(</a:t>
            </a:r>
            <a:r>
              <a:rPr b="1" lang="en">
                <a:solidFill>
                  <a:srgbClr val="827DB5"/>
                </a:solidFill>
                <a:latin typeface="Consolas"/>
                <a:ea typeface="Consolas"/>
                <a:cs typeface="Consolas"/>
                <a:sym typeface="Consolas"/>
              </a:rPr>
              <a:t>c</a:t>
            </a:r>
            <a:r>
              <a:rPr b="1" lang="en">
                <a:solidFill>
                  <a:srgbClr val="B3B3B3"/>
                </a:solidFill>
                <a:latin typeface="Consolas"/>
                <a:ea typeface="Consolas"/>
                <a:cs typeface="Consolas"/>
                <a:sym typeface="Consolas"/>
              </a:rPr>
              <a:t>,</a:t>
            </a:r>
            <a:r>
              <a:rPr b="1" lang="en">
                <a:solidFill>
                  <a:srgbClr val="B3B8C5"/>
                </a:solidFill>
                <a:latin typeface="Consolas"/>
                <a:ea typeface="Consolas"/>
                <a:cs typeface="Consolas"/>
                <a:sym typeface="Consolas"/>
              </a:rPr>
              <a:t> </a:t>
            </a:r>
            <a:r>
              <a:rPr b="1" lang="en">
                <a:solidFill>
                  <a:srgbClr val="827DB5"/>
                </a:solidFill>
                <a:latin typeface="Consolas"/>
                <a:ea typeface="Consolas"/>
                <a:cs typeface="Consolas"/>
                <a:sym typeface="Consolas"/>
              </a:rPr>
              <a:t>d</a:t>
            </a:r>
            <a:r>
              <a:rPr b="1" lang="en">
                <a:solidFill>
                  <a:srgbClr val="B3B8C5"/>
                </a:solidFill>
                <a:latin typeface="Consolas"/>
                <a:ea typeface="Consolas"/>
                <a:cs typeface="Consolas"/>
                <a:sym typeface="Consolas"/>
              </a:rPr>
              <a:t>) {</a:t>
            </a:r>
            <a:endParaRPr b="1">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827DB5"/>
                </a:solidFill>
                <a:latin typeface="Consolas"/>
                <a:ea typeface="Consolas"/>
                <a:cs typeface="Consolas"/>
                <a:sym typeface="Consolas"/>
              </a:rPr>
              <a:t>var</a:t>
            </a:r>
            <a:r>
              <a:rPr b="1" lang="en">
                <a:solidFill>
                  <a:srgbClr val="B3B8C5"/>
                </a:solidFill>
                <a:latin typeface="Consolas"/>
                <a:ea typeface="Consolas"/>
                <a:cs typeface="Consolas"/>
                <a:sym typeface="Consolas"/>
              </a:rPr>
              <a:t> </a:t>
            </a:r>
            <a:r>
              <a:rPr b="1" lang="en">
                <a:solidFill>
                  <a:srgbClr val="A8AEBD"/>
                </a:solidFill>
                <a:latin typeface="Consolas"/>
                <a:ea typeface="Consolas"/>
                <a:cs typeface="Consolas"/>
                <a:sym typeface="Consolas"/>
              </a:rPr>
              <a:t>total</a:t>
            </a:r>
            <a:r>
              <a:rPr b="1" lang="en">
                <a:solidFill>
                  <a:srgbClr val="B3B8C5"/>
                </a:solidFill>
                <a:latin typeface="Consolas"/>
                <a:ea typeface="Consolas"/>
                <a:cs typeface="Consolas"/>
                <a:sym typeface="Consolas"/>
              </a:rPr>
              <a:t> </a:t>
            </a:r>
            <a:r>
              <a:rPr b="1" lang="en">
                <a:solidFill>
                  <a:srgbClr val="FF6600"/>
                </a:solidFill>
                <a:latin typeface="Consolas"/>
                <a:ea typeface="Consolas"/>
                <a:cs typeface="Consolas"/>
                <a:sym typeface="Consolas"/>
              </a:rPr>
              <a:t>=</a:t>
            </a:r>
            <a:r>
              <a:rPr b="1" lang="en">
                <a:solidFill>
                  <a:srgbClr val="B3B8C5"/>
                </a:solidFill>
                <a:latin typeface="Consolas"/>
                <a:ea typeface="Consolas"/>
                <a:cs typeface="Consolas"/>
                <a:sym typeface="Consolas"/>
              </a:rPr>
              <a:t> </a:t>
            </a:r>
            <a:r>
              <a:rPr b="1" lang="en">
                <a:solidFill>
                  <a:srgbClr val="FF8533"/>
                </a:solidFill>
                <a:latin typeface="Consolas"/>
                <a:ea typeface="Consolas"/>
                <a:cs typeface="Consolas"/>
                <a:sym typeface="Consolas"/>
              </a:rPr>
              <a:t>addition</a:t>
            </a:r>
            <a:r>
              <a:rPr b="1" lang="en">
                <a:solidFill>
                  <a:srgbClr val="B3B8C5"/>
                </a:solidFill>
                <a:latin typeface="Consolas"/>
                <a:ea typeface="Consolas"/>
                <a:cs typeface="Consolas"/>
                <a:sym typeface="Consolas"/>
              </a:rPr>
              <a:t>(</a:t>
            </a:r>
            <a:r>
              <a:rPr b="1" lang="en">
                <a:solidFill>
                  <a:srgbClr val="A8AEBD"/>
                </a:solidFill>
                <a:latin typeface="Consolas"/>
                <a:ea typeface="Consolas"/>
                <a:cs typeface="Consolas"/>
                <a:sym typeface="Consolas"/>
              </a:rPr>
              <a:t>c</a:t>
            </a:r>
            <a:r>
              <a:rPr b="1" lang="en">
                <a:solidFill>
                  <a:srgbClr val="B3B3B3"/>
                </a:solidFill>
                <a:latin typeface="Consolas"/>
                <a:ea typeface="Consolas"/>
                <a:cs typeface="Consolas"/>
                <a:sym typeface="Consolas"/>
              </a:rPr>
              <a:t>,</a:t>
            </a:r>
            <a:r>
              <a:rPr b="1" lang="en">
                <a:solidFill>
                  <a:srgbClr val="B3B8C5"/>
                </a:solidFill>
                <a:latin typeface="Consolas"/>
                <a:ea typeface="Consolas"/>
                <a:cs typeface="Consolas"/>
                <a:sym typeface="Consolas"/>
              </a:rPr>
              <a:t> </a:t>
            </a:r>
            <a:r>
              <a:rPr b="1" lang="en">
                <a:solidFill>
                  <a:srgbClr val="A8AEBD"/>
                </a:solidFill>
                <a:latin typeface="Consolas"/>
                <a:ea typeface="Consolas"/>
                <a:cs typeface="Consolas"/>
                <a:sym typeface="Consolas"/>
              </a:rPr>
              <a:t>d</a:t>
            </a:r>
            <a:r>
              <a:rPr b="1" lang="en">
                <a:solidFill>
                  <a:srgbClr val="B3B8C5"/>
                </a:solidFill>
                <a:latin typeface="Consolas"/>
                <a:ea typeface="Consolas"/>
                <a:cs typeface="Consolas"/>
                <a:sym typeface="Consolas"/>
              </a:rPr>
              <a:t>) </a:t>
            </a:r>
            <a:r>
              <a:rPr b="1" lang="en">
                <a:solidFill>
                  <a:srgbClr val="FF6600"/>
                </a:solidFill>
                <a:latin typeface="Consolas"/>
                <a:ea typeface="Consolas"/>
                <a:cs typeface="Consolas"/>
                <a:sym typeface="Consolas"/>
              </a:rPr>
              <a:t>*</a:t>
            </a:r>
            <a:r>
              <a:rPr b="1" lang="en">
                <a:solidFill>
                  <a:srgbClr val="B3B8C5"/>
                </a:solidFill>
                <a:latin typeface="Consolas"/>
                <a:ea typeface="Consolas"/>
                <a:cs typeface="Consolas"/>
                <a:sym typeface="Consolas"/>
              </a:rPr>
              <a:t> </a:t>
            </a:r>
            <a:r>
              <a:rPr b="1" lang="en">
                <a:solidFill>
                  <a:srgbClr val="E6E600"/>
                </a:solidFill>
                <a:latin typeface="Consolas"/>
                <a:ea typeface="Consolas"/>
                <a:cs typeface="Consolas"/>
                <a:sym typeface="Consolas"/>
              </a:rPr>
              <a:t>2</a:t>
            </a:r>
            <a:r>
              <a:rPr b="1" lang="en">
                <a:solidFill>
                  <a:srgbClr val="B3B3B3"/>
                </a:solidFill>
                <a:latin typeface="Consolas"/>
                <a:ea typeface="Consolas"/>
                <a:cs typeface="Consolas"/>
                <a:sym typeface="Consolas"/>
              </a:rPr>
              <a:t>;</a:t>
            </a:r>
            <a:endParaRPr b="1">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t/>
            </a:r>
            <a:endParaRPr b="1">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 </a:t>
            </a:r>
            <a:r>
              <a:rPr b="1" lang="en">
                <a:solidFill>
                  <a:srgbClr val="827DB5"/>
                </a:solidFill>
                <a:latin typeface="Consolas"/>
                <a:ea typeface="Consolas"/>
                <a:cs typeface="Consolas"/>
                <a:sym typeface="Consolas"/>
              </a:rPr>
              <a:t>return</a:t>
            </a:r>
            <a:r>
              <a:rPr b="1" lang="en">
                <a:solidFill>
                  <a:srgbClr val="B3B8C5"/>
                </a:solidFill>
                <a:latin typeface="Consolas"/>
                <a:ea typeface="Consolas"/>
                <a:cs typeface="Consolas"/>
                <a:sym typeface="Consolas"/>
              </a:rPr>
              <a:t> </a:t>
            </a:r>
            <a:r>
              <a:rPr b="1" lang="en">
                <a:solidFill>
                  <a:srgbClr val="A8AEBD"/>
                </a:solidFill>
                <a:latin typeface="Consolas"/>
                <a:ea typeface="Consolas"/>
                <a:cs typeface="Consolas"/>
                <a:sym typeface="Consolas"/>
              </a:rPr>
              <a:t>total</a:t>
            </a:r>
            <a:r>
              <a:rPr b="1" lang="en">
                <a:solidFill>
                  <a:srgbClr val="B3B3B3"/>
                </a:solidFill>
                <a:latin typeface="Consolas"/>
                <a:ea typeface="Consolas"/>
                <a:cs typeface="Consolas"/>
                <a:sym typeface="Consolas"/>
              </a:rPr>
              <a:t>;</a:t>
            </a:r>
            <a:endParaRPr b="1">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B3B8C5"/>
                </a:solidFill>
                <a:latin typeface="Consolas"/>
                <a:ea typeface="Consolas"/>
                <a:cs typeface="Consolas"/>
                <a:sym typeface="Consolas"/>
              </a:rPr>
              <a:t>}</a:t>
            </a:r>
            <a:endParaRPr b="1">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i="1" lang="en">
                <a:solidFill>
                  <a:srgbClr val="626A73"/>
                </a:solidFill>
                <a:latin typeface="Consolas"/>
                <a:ea typeface="Consolas"/>
                <a:cs typeface="Consolas"/>
                <a:sym typeface="Consolas"/>
              </a:rPr>
              <a:t>// Log results of doubleAddition function</a:t>
            </a:r>
            <a:endParaRPr b="1" i="1">
              <a:solidFill>
                <a:srgbClr val="626A73"/>
              </a:solidFill>
              <a:latin typeface="Consolas"/>
              <a:ea typeface="Consolas"/>
              <a:cs typeface="Consolas"/>
              <a:sym typeface="Consolas"/>
            </a:endParaRPr>
          </a:p>
          <a:p>
            <a:pPr indent="0" lvl="0" marL="0" rtl="0" algn="l">
              <a:lnSpc>
                <a:spcPct val="115000"/>
              </a:lnSpc>
              <a:spcBef>
                <a:spcPts val="0"/>
              </a:spcBef>
              <a:spcAft>
                <a:spcPts val="0"/>
              </a:spcAft>
              <a:buNone/>
            </a:pPr>
            <a:r>
              <a:rPr b="1" lang="en">
                <a:solidFill>
                  <a:srgbClr val="39BAE6"/>
                </a:solidFill>
                <a:latin typeface="Consolas"/>
                <a:ea typeface="Consolas"/>
                <a:cs typeface="Consolas"/>
                <a:sym typeface="Consolas"/>
              </a:rPr>
              <a:t>console</a:t>
            </a:r>
            <a:r>
              <a:rPr b="1" lang="en">
                <a:solidFill>
                  <a:srgbClr val="F29668"/>
                </a:solidFill>
                <a:latin typeface="Consolas"/>
                <a:ea typeface="Consolas"/>
                <a:cs typeface="Consolas"/>
                <a:sym typeface="Consolas"/>
              </a:rPr>
              <a:t>.</a:t>
            </a:r>
            <a:r>
              <a:rPr b="1" lang="en">
                <a:solidFill>
                  <a:srgbClr val="FF0066"/>
                </a:solidFill>
                <a:latin typeface="Consolas"/>
                <a:ea typeface="Consolas"/>
                <a:cs typeface="Consolas"/>
                <a:sym typeface="Consolas"/>
              </a:rPr>
              <a:t>log</a:t>
            </a:r>
            <a:r>
              <a:rPr b="1" lang="en">
                <a:solidFill>
                  <a:srgbClr val="B3B8C5"/>
                </a:solidFill>
                <a:latin typeface="Consolas"/>
                <a:ea typeface="Consolas"/>
                <a:cs typeface="Consolas"/>
                <a:sym typeface="Consolas"/>
              </a:rPr>
              <a:t>(</a:t>
            </a:r>
            <a:r>
              <a:rPr b="1" lang="en">
                <a:solidFill>
                  <a:srgbClr val="FF8533"/>
                </a:solidFill>
                <a:latin typeface="Consolas"/>
                <a:ea typeface="Consolas"/>
                <a:cs typeface="Consolas"/>
                <a:sym typeface="Consolas"/>
              </a:rPr>
              <a:t>doubleAddition</a:t>
            </a:r>
            <a:r>
              <a:rPr b="1" lang="en">
                <a:solidFill>
                  <a:srgbClr val="B3B8C5"/>
                </a:solidFill>
                <a:latin typeface="Consolas"/>
                <a:ea typeface="Consolas"/>
                <a:cs typeface="Consolas"/>
                <a:sym typeface="Consolas"/>
              </a:rPr>
              <a:t>(</a:t>
            </a:r>
            <a:r>
              <a:rPr b="1" lang="en">
                <a:solidFill>
                  <a:srgbClr val="E6E600"/>
                </a:solidFill>
                <a:latin typeface="Consolas"/>
                <a:ea typeface="Consolas"/>
                <a:cs typeface="Consolas"/>
                <a:sym typeface="Consolas"/>
              </a:rPr>
              <a:t>3</a:t>
            </a:r>
            <a:r>
              <a:rPr b="1" lang="en">
                <a:solidFill>
                  <a:srgbClr val="B3B3B3"/>
                </a:solidFill>
                <a:latin typeface="Consolas"/>
                <a:ea typeface="Consolas"/>
                <a:cs typeface="Consolas"/>
                <a:sym typeface="Consolas"/>
              </a:rPr>
              <a:t>,</a:t>
            </a:r>
            <a:r>
              <a:rPr b="1" lang="en">
                <a:solidFill>
                  <a:srgbClr val="B3B8C5"/>
                </a:solidFill>
                <a:latin typeface="Consolas"/>
                <a:ea typeface="Consolas"/>
                <a:cs typeface="Consolas"/>
                <a:sym typeface="Consolas"/>
              </a:rPr>
              <a:t> </a:t>
            </a:r>
            <a:r>
              <a:rPr b="1" lang="en">
                <a:solidFill>
                  <a:srgbClr val="E6E600"/>
                </a:solidFill>
                <a:latin typeface="Consolas"/>
                <a:ea typeface="Consolas"/>
                <a:cs typeface="Consolas"/>
                <a:sym typeface="Consolas"/>
              </a:rPr>
              <a:t>4</a:t>
            </a:r>
            <a:r>
              <a:rPr b="1" lang="en">
                <a:solidFill>
                  <a:srgbClr val="B3B8C5"/>
                </a:solidFill>
                <a:latin typeface="Consolas"/>
                <a:ea typeface="Consolas"/>
                <a:cs typeface="Consolas"/>
                <a:sym typeface="Consolas"/>
              </a:rPr>
              <a:t>))</a:t>
            </a:r>
            <a:r>
              <a:rPr b="1" lang="en">
                <a:solidFill>
                  <a:srgbClr val="B3B3B3"/>
                </a:solidFill>
                <a:latin typeface="Consolas"/>
                <a:ea typeface="Consolas"/>
                <a:cs typeface="Consolas"/>
                <a:sym typeface="Consolas"/>
              </a:rPr>
              <a:t>;</a:t>
            </a:r>
            <a:endParaRPr b="1">
              <a:solidFill>
                <a:srgbClr val="C1D841"/>
              </a:solidFill>
              <a:latin typeface="Consolas"/>
              <a:ea typeface="Consolas"/>
              <a:cs typeface="Consolas"/>
              <a:sym typeface="Consolas"/>
            </a:endParaRPr>
          </a:p>
        </p:txBody>
      </p:sp>
      <p:pic>
        <p:nvPicPr>
          <p:cNvPr id="1570" name="Google Shape;1570;p112"/>
          <p:cNvPicPr preferRelativeResize="0"/>
          <p:nvPr/>
        </p:nvPicPr>
        <p:blipFill>
          <a:blip r:embed="rId5">
            <a:alphaModFix/>
          </a:blip>
          <a:stretch>
            <a:fillRect/>
          </a:stretch>
        </p:blipFill>
        <p:spPr>
          <a:xfrm>
            <a:off x="8129800" y="719799"/>
            <a:ext cx="754375" cy="105672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4" name="Shape 1574"/>
        <p:cNvGrpSpPr/>
        <p:nvPr/>
      </p:nvGrpSpPr>
      <p:grpSpPr>
        <a:xfrm>
          <a:off x="0" y="0"/>
          <a:ext cx="0" cy="0"/>
          <a:chOff x="0" y="0"/>
          <a:chExt cx="0" cy="0"/>
        </a:xfrm>
      </p:grpSpPr>
      <p:sp>
        <p:nvSpPr>
          <p:cNvPr id="1575" name="Google Shape;1575;p113"/>
          <p:cNvSpPr/>
          <p:nvPr/>
        </p:nvSpPr>
        <p:spPr>
          <a:xfrm>
            <a:off x="207925" y="1039725"/>
            <a:ext cx="3925200" cy="788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 Python built in function </a:t>
            </a:r>
            <a:br>
              <a:rPr lang="en" sz="1600">
                <a:solidFill>
                  <a:schemeClr val="dk1"/>
                </a:solidFill>
                <a:latin typeface="Consolas"/>
                <a:ea typeface="Consolas"/>
                <a:cs typeface="Consolas"/>
                <a:sym typeface="Consolas"/>
              </a:rPr>
            </a:br>
            <a:r>
              <a:rPr lang="en" sz="1600">
                <a:solidFill>
                  <a:schemeClr val="dk1"/>
                </a:solidFill>
                <a:latin typeface="Consolas"/>
                <a:ea typeface="Consolas"/>
                <a:cs typeface="Consolas"/>
                <a:sym typeface="Consolas"/>
              </a:rPr>
              <a:t>for rounding</a:t>
            </a:r>
            <a:endParaRPr sz="1600">
              <a:solidFill>
                <a:schemeClr val="dk1"/>
              </a:solidFill>
              <a:latin typeface="Consolas"/>
              <a:ea typeface="Consolas"/>
              <a:cs typeface="Consolas"/>
              <a:sym typeface="Consolas"/>
            </a:endParaRPr>
          </a:p>
        </p:txBody>
      </p:sp>
      <p:sp>
        <p:nvSpPr>
          <p:cNvPr id="1576" name="Google Shape;1576;p113"/>
          <p:cNvSpPr/>
          <p:nvPr/>
        </p:nvSpPr>
        <p:spPr>
          <a:xfrm>
            <a:off x="207925" y="1964700"/>
            <a:ext cx="3925200" cy="27963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182875">
            <a:noAutofit/>
          </a:bodyPr>
          <a:lstStyle/>
          <a:p>
            <a:pPr indent="0" lvl="0" marL="0" rtl="0" algn="l">
              <a:lnSpc>
                <a:spcPct val="115000"/>
              </a:lnSpc>
              <a:spcBef>
                <a:spcPts val="0"/>
              </a:spcBef>
              <a:spcAft>
                <a:spcPts val="0"/>
              </a:spcAft>
              <a:buNone/>
            </a:pPr>
            <a:r>
              <a:rPr b="1" lang="en" sz="1600">
                <a:solidFill>
                  <a:srgbClr val="B3B8C5"/>
                </a:solidFill>
                <a:latin typeface="Consolas"/>
                <a:ea typeface="Consolas"/>
                <a:cs typeface="Consolas"/>
                <a:sym typeface="Consolas"/>
              </a:rPr>
              <a:t>long_decimal </a:t>
            </a:r>
            <a:r>
              <a:rPr b="1" lang="en" sz="1600">
                <a:solidFill>
                  <a:srgbClr val="FF6600"/>
                </a:solidFill>
                <a:latin typeface="Consolas"/>
                <a:ea typeface="Consolas"/>
                <a:cs typeface="Consolas"/>
                <a:sym typeface="Consolas"/>
              </a:rPr>
              <a:t>=</a:t>
            </a:r>
            <a:r>
              <a:rPr b="1" lang="en" sz="1600">
                <a:solidFill>
                  <a:srgbClr val="B3B8C5"/>
                </a:solidFill>
                <a:latin typeface="Consolas"/>
                <a:ea typeface="Consolas"/>
                <a:cs typeface="Consolas"/>
                <a:sym typeface="Consolas"/>
              </a:rPr>
              <a:t> </a:t>
            </a:r>
            <a:r>
              <a:rPr b="1" lang="en" sz="1600">
                <a:solidFill>
                  <a:srgbClr val="E6E600"/>
                </a:solidFill>
                <a:latin typeface="Consolas"/>
                <a:ea typeface="Consolas"/>
                <a:cs typeface="Consolas"/>
                <a:sym typeface="Consolas"/>
              </a:rPr>
              <a:t>112.34534454</a:t>
            </a:r>
            <a:endParaRPr b="1" sz="1600">
              <a:solidFill>
                <a:srgbClr val="E6E600"/>
              </a:solidFill>
              <a:latin typeface="Consolas"/>
              <a:ea typeface="Consolas"/>
              <a:cs typeface="Consolas"/>
              <a:sym typeface="Consolas"/>
            </a:endParaRPr>
          </a:p>
          <a:p>
            <a:pPr indent="0" lvl="0" marL="0" rtl="0" algn="l">
              <a:lnSpc>
                <a:spcPct val="115000"/>
              </a:lnSpc>
              <a:spcBef>
                <a:spcPts val="0"/>
              </a:spcBef>
              <a:spcAft>
                <a:spcPts val="0"/>
              </a:spcAft>
              <a:buNone/>
            </a:pPr>
            <a:r>
              <a:rPr b="1" lang="en" sz="1600">
                <a:solidFill>
                  <a:srgbClr val="B3B8C5"/>
                </a:solidFill>
                <a:latin typeface="Consolas"/>
                <a:ea typeface="Consolas"/>
                <a:cs typeface="Consolas"/>
                <a:sym typeface="Consolas"/>
              </a:rPr>
              <a:t>rounded_decimal </a:t>
            </a:r>
            <a:r>
              <a:rPr b="1" lang="en" sz="1600">
                <a:solidFill>
                  <a:srgbClr val="FF6600"/>
                </a:solidFill>
                <a:latin typeface="Consolas"/>
                <a:ea typeface="Consolas"/>
                <a:cs typeface="Consolas"/>
                <a:sym typeface="Consolas"/>
              </a:rPr>
              <a:t>=</a:t>
            </a:r>
            <a:r>
              <a:rPr b="1" lang="en" sz="1600">
                <a:solidFill>
                  <a:srgbClr val="B3B8C5"/>
                </a:solidFill>
                <a:latin typeface="Consolas"/>
                <a:ea typeface="Consolas"/>
                <a:cs typeface="Consolas"/>
                <a:sym typeface="Consolas"/>
              </a:rPr>
              <a:t> </a:t>
            </a:r>
            <a:r>
              <a:rPr b="1" lang="en" sz="1600">
                <a:solidFill>
                  <a:srgbClr val="FF0066"/>
                </a:solidFill>
                <a:latin typeface="Consolas"/>
                <a:ea typeface="Consolas"/>
                <a:cs typeface="Consolas"/>
                <a:sym typeface="Consolas"/>
              </a:rPr>
              <a:t>round</a:t>
            </a:r>
            <a:r>
              <a:rPr b="1" lang="en" sz="1600">
                <a:solidFill>
                  <a:srgbClr val="B3B8C5"/>
                </a:solidFill>
                <a:latin typeface="Consolas"/>
                <a:ea typeface="Consolas"/>
                <a:cs typeface="Consolas"/>
                <a:sym typeface="Consolas"/>
              </a:rPr>
              <a:t>(long_decimal)</a:t>
            </a:r>
            <a:endParaRPr b="1" sz="1600">
              <a:solidFill>
                <a:srgbClr val="B3B8C5"/>
              </a:solidFill>
              <a:latin typeface="Consolas"/>
              <a:ea typeface="Consolas"/>
              <a:cs typeface="Consolas"/>
              <a:sym typeface="Consolas"/>
            </a:endParaRPr>
          </a:p>
          <a:p>
            <a:pPr indent="0" lvl="0" marL="0" rtl="0" algn="l">
              <a:lnSpc>
                <a:spcPct val="115000"/>
              </a:lnSpc>
              <a:spcBef>
                <a:spcPts val="0"/>
              </a:spcBef>
              <a:spcAft>
                <a:spcPts val="0"/>
              </a:spcAft>
              <a:buNone/>
            </a:pPr>
            <a:r>
              <a:rPr b="1" lang="en" sz="1600">
                <a:solidFill>
                  <a:srgbClr val="FF0066"/>
                </a:solidFill>
                <a:latin typeface="Consolas"/>
                <a:ea typeface="Consolas"/>
                <a:cs typeface="Consolas"/>
                <a:sym typeface="Consolas"/>
              </a:rPr>
              <a:t>print</a:t>
            </a:r>
            <a:r>
              <a:rPr b="1" lang="en" sz="1600">
                <a:solidFill>
                  <a:srgbClr val="B3B8C5"/>
                </a:solidFill>
                <a:latin typeface="Consolas"/>
                <a:ea typeface="Consolas"/>
                <a:cs typeface="Consolas"/>
                <a:sym typeface="Consolas"/>
              </a:rPr>
              <a:t>(rounded_decimal)</a:t>
            </a:r>
            <a:endParaRPr b="1" sz="1600">
              <a:solidFill>
                <a:srgbClr val="C1D841"/>
              </a:solidFill>
              <a:latin typeface="Consolas"/>
              <a:ea typeface="Consolas"/>
              <a:cs typeface="Consolas"/>
              <a:sym typeface="Consolas"/>
            </a:endParaRPr>
          </a:p>
        </p:txBody>
      </p:sp>
      <p:sp>
        <p:nvSpPr>
          <p:cNvPr id="1577" name="Google Shape;1577;p113"/>
          <p:cNvSpPr txBox="1"/>
          <p:nvPr>
            <p:ph type="title"/>
          </p:nvPr>
        </p:nvSpPr>
        <p:spPr>
          <a:xfrm>
            <a:off x="-12125"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Functions</a:t>
            </a:r>
            <a:endParaRPr/>
          </a:p>
        </p:txBody>
      </p:sp>
      <p:sp>
        <p:nvSpPr>
          <p:cNvPr id="1578" name="Google Shape;1578;p113"/>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pic>
        <p:nvPicPr>
          <p:cNvPr id="1579" name="Google Shape;1579;p113"/>
          <p:cNvPicPr preferRelativeResize="0"/>
          <p:nvPr/>
        </p:nvPicPr>
        <p:blipFill>
          <a:blip r:embed="rId3">
            <a:alphaModFix/>
          </a:blip>
          <a:stretch>
            <a:fillRect/>
          </a:stretch>
        </p:blipFill>
        <p:spPr>
          <a:xfrm>
            <a:off x="4228938" y="1183050"/>
            <a:ext cx="827470" cy="3662574"/>
          </a:xfrm>
          <a:prstGeom prst="rect">
            <a:avLst/>
          </a:prstGeom>
          <a:noFill/>
          <a:ln>
            <a:noFill/>
          </a:ln>
        </p:spPr>
      </p:pic>
      <p:pic>
        <p:nvPicPr>
          <p:cNvPr id="1580" name="Google Shape;1580;p113"/>
          <p:cNvPicPr preferRelativeResize="0"/>
          <p:nvPr/>
        </p:nvPicPr>
        <p:blipFill>
          <a:blip r:embed="rId4">
            <a:alphaModFix/>
          </a:blip>
          <a:stretch>
            <a:fillRect/>
          </a:stretch>
        </p:blipFill>
        <p:spPr>
          <a:xfrm>
            <a:off x="3387600" y="716525"/>
            <a:ext cx="941450" cy="910876"/>
          </a:xfrm>
          <a:prstGeom prst="rect">
            <a:avLst/>
          </a:prstGeom>
          <a:noFill/>
          <a:ln>
            <a:noFill/>
          </a:ln>
          <a:effectLst>
            <a:outerShdw blurRad="57150" rotWithShape="0" algn="bl" dir="5400000" dist="19050">
              <a:srgbClr val="000000">
                <a:alpha val="50000"/>
              </a:srgbClr>
            </a:outerShdw>
          </a:effectLst>
        </p:spPr>
      </p:pic>
      <p:sp>
        <p:nvSpPr>
          <p:cNvPr id="1581" name="Google Shape;1581;p113"/>
          <p:cNvSpPr/>
          <p:nvPr/>
        </p:nvSpPr>
        <p:spPr>
          <a:xfrm>
            <a:off x="4817275" y="1039725"/>
            <a:ext cx="3925200" cy="788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182875" spcFirstLastPara="1" rIns="91425" wrap="square" tIns="91425">
            <a:noAutofit/>
          </a:bodyPr>
          <a:lstStyle/>
          <a:p>
            <a:pPr indent="0" lvl="0" marL="0" rtl="0" algn="l">
              <a:spcBef>
                <a:spcPts val="0"/>
              </a:spcBef>
              <a:spcAft>
                <a:spcPts val="0"/>
              </a:spcAft>
              <a:buNone/>
            </a:pPr>
            <a:r>
              <a:rPr lang="en" sz="1600">
                <a:solidFill>
                  <a:schemeClr val="dk1"/>
                </a:solidFill>
                <a:latin typeface="Consolas"/>
                <a:ea typeface="Consolas"/>
                <a:cs typeface="Consolas"/>
                <a:sym typeface="Consolas"/>
              </a:rPr>
              <a:t>// JavaScript built </a:t>
            </a:r>
            <a:br>
              <a:rPr lang="en" sz="1600">
                <a:solidFill>
                  <a:schemeClr val="dk1"/>
                </a:solidFill>
                <a:latin typeface="Consolas"/>
                <a:ea typeface="Consolas"/>
                <a:cs typeface="Consolas"/>
                <a:sym typeface="Consolas"/>
              </a:rPr>
            </a:br>
            <a:r>
              <a:rPr lang="en" sz="1600">
                <a:solidFill>
                  <a:schemeClr val="dk1"/>
                </a:solidFill>
                <a:latin typeface="Consolas"/>
                <a:ea typeface="Consolas"/>
                <a:cs typeface="Consolas"/>
                <a:sym typeface="Consolas"/>
              </a:rPr>
              <a:t>in functions</a:t>
            </a:r>
            <a:endParaRPr sz="1600">
              <a:solidFill>
                <a:schemeClr val="dk1"/>
              </a:solidFill>
              <a:latin typeface="Consolas"/>
              <a:ea typeface="Consolas"/>
              <a:cs typeface="Consolas"/>
              <a:sym typeface="Consolas"/>
            </a:endParaRPr>
          </a:p>
        </p:txBody>
      </p:sp>
      <p:sp>
        <p:nvSpPr>
          <p:cNvPr id="1582" name="Google Shape;1582;p113"/>
          <p:cNvSpPr/>
          <p:nvPr/>
        </p:nvSpPr>
        <p:spPr>
          <a:xfrm>
            <a:off x="4817275" y="1964700"/>
            <a:ext cx="3925200" cy="2796300"/>
          </a:xfrm>
          <a:prstGeom prst="rect">
            <a:avLst/>
          </a:prstGeom>
          <a:solidFill>
            <a:srgbClr val="000000"/>
          </a:solidFill>
          <a:ln cap="flat" cmpd="sng" w="9525">
            <a:solidFill>
              <a:schemeClr val="dk2"/>
            </a:solidFill>
            <a:prstDash val="solid"/>
            <a:round/>
            <a:headEnd len="sm" w="sm" type="none"/>
            <a:tailEnd len="sm" w="sm" type="none"/>
          </a:ln>
        </p:spPr>
        <p:txBody>
          <a:bodyPr anchorCtr="0" anchor="t" bIns="91425" lIns="182875" spcFirstLastPara="1" rIns="182875" wrap="square" tIns="182875">
            <a:noAutofit/>
          </a:bodyPr>
          <a:lstStyle/>
          <a:p>
            <a:pPr indent="0" lvl="0" marL="0" rtl="0" algn="l">
              <a:lnSpc>
                <a:spcPct val="115000"/>
              </a:lnSpc>
              <a:spcBef>
                <a:spcPts val="0"/>
              </a:spcBef>
              <a:spcAft>
                <a:spcPts val="0"/>
              </a:spcAft>
              <a:buNone/>
            </a:pPr>
            <a:r>
              <a:rPr b="1" lang="en" sz="1600">
                <a:solidFill>
                  <a:srgbClr val="827DB5"/>
                </a:solidFill>
                <a:latin typeface="Consolas"/>
                <a:ea typeface="Consolas"/>
                <a:cs typeface="Consolas"/>
                <a:sym typeface="Consolas"/>
              </a:rPr>
              <a:t>var</a:t>
            </a:r>
            <a:r>
              <a:rPr b="1" lang="en" sz="1600">
                <a:solidFill>
                  <a:srgbClr val="B3B8C5"/>
                </a:solidFill>
                <a:latin typeface="Consolas"/>
                <a:ea typeface="Consolas"/>
                <a:cs typeface="Consolas"/>
                <a:sym typeface="Consolas"/>
              </a:rPr>
              <a:t> </a:t>
            </a:r>
            <a:r>
              <a:rPr b="1" lang="en" sz="1600">
                <a:solidFill>
                  <a:srgbClr val="A8AEBD"/>
                </a:solidFill>
                <a:latin typeface="Consolas"/>
                <a:ea typeface="Consolas"/>
                <a:cs typeface="Consolas"/>
                <a:sym typeface="Consolas"/>
              </a:rPr>
              <a:t>longDecimal</a:t>
            </a:r>
            <a:r>
              <a:rPr b="1" lang="en" sz="1600">
                <a:solidFill>
                  <a:srgbClr val="B3B8C5"/>
                </a:solidFill>
                <a:latin typeface="Consolas"/>
                <a:ea typeface="Consolas"/>
                <a:cs typeface="Consolas"/>
                <a:sym typeface="Consolas"/>
              </a:rPr>
              <a:t> </a:t>
            </a:r>
            <a:r>
              <a:rPr b="1" lang="en" sz="1600">
                <a:solidFill>
                  <a:srgbClr val="FF6600"/>
                </a:solidFill>
                <a:latin typeface="Consolas"/>
                <a:ea typeface="Consolas"/>
                <a:cs typeface="Consolas"/>
                <a:sym typeface="Consolas"/>
              </a:rPr>
              <a:t>=</a:t>
            </a:r>
            <a:r>
              <a:rPr b="1" lang="en" sz="1600">
                <a:solidFill>
                  <a:srgbClr val="B3B8C5"/>
                </a:solidFill>
                <a:latin typeface="Consolas"/>
                <a:ea typeface="Consolas"/>
                <a:cs typeface="Consolas"/>
                <a:sym typeface="Consolas"/>
              </a:rPr>
              <a:t> </a:t>
            </a:r>
            <a:r>
              <a:rPr b="1" lang="en" sz="1600">
                <a:solidFill>
                  <a:srgbClr val="E6E600"/>
                </a:solidFill>
                <a:latin typeface="Consolas"/>
                <a:ea typeface="Consolas"/>
                <a:cs typeface="Consolas"/>
                <a:sym typeface="Consolas"/>
              </a:rPr>
              <a:t>112.34534454</a:t>
            </a:r>
            <a:r>
              <a:rPr b="1" lang="en" sz="1600">
                <a:solidFill>
                  <a:srgbClr val="B3B3B3"/>
                </a:solidFill>
                <a:latin typeface="Consolas"/>
                <a:ea typeface="Consolas"/>
                <a:cs typeface="Consolas"/>
                <a:sym typeface="Consolas"/>
              </a:rPr>
              <a:t>;</a:t>
            </a:r>
            <a:endParaRPr b="1" sz="16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1600">
                <a:solidFill>
                  <a:srgbClr val="827DB5"/>
                </a:solidFill>
                <a:latin typeface="Consolas"/>
                <a:ea typeface="Consolas"/>
                <a:cs typeface="Consolas"/>
                <a:sym typeface="Consolas"/>
              </a:rPr>
              <a:t>var</a:t>
            </a:r>
            <a:r>
              <a:rPr b="1" lang="en" sz="1600">
                <a:solidFill>
                  <a:srgbClr val="B3B8C5"/>
                </a:solidFill>
                <a:latin typeface="Consolas"/>
                <a:ea typeface="Consolas"/>
                <a:cs typeface="Consolas"/>
                <a:sym typeface="Consolas"/>
              </a:rPr>
              <a:t> </a:t>
            </a:r>
            <a:r>
              <a:rPr b="1" lang="en" sz="1600">
                <a:solidFill>
                  <a:srgbClr val="A8AEBD"/>
                </a:solidFill>
                <a:latin typeface="Consolas"/>
                <a:ea typeface="Consolas"/>
                <a:cs typeface="Consolas"/>
                <a:sym typeface="Consolas"/>
              </a:rPr>
              <a:t>rounded Decimal</a:t>
            </a:r>
            <a:r>
              <a:rPr b="1" lang="en" sz="1600">
                <a:solidFill>
                  <a:srgbClr val="B3B8C5"/>
                </a:solidFill>
                <a:latin typeface="Consolas"/>
                <a:ea typeface="Consolas"/>
                <a:cs typeface="Consolas"/>
                <a:sym typeface="Consolas"/>
              </a:rPr>
              <a:t> </a:t>
            </a:r>
            <a:r>
              <a:rPr b="1" lang="en" sz="1600">
                <a:solidFill>
                  <a:srgbClr val="FF6600"/>
                </a:solidFill>
                <a:latin typeface="Consolas"/>
                <a:ea typeface="Consolas"/>
                <a:cs typeface="Consolas"/>
                <a:sym typeface="Consolas"/>
              </a:rPr>
              <a:t>=</a:t>
            </a:r>
            <a:r>
              <a:rPr b="1" lang="en" sz="1600">
                <a:solidFill>
                  <a:srgbClr val="B3B8C5"/>
                </a:solidFill>
                <a:latin typeface="Consolas"/>
                <a:ea typeface="Consolas"/>
                <a:cs typeface="Consolas"/>
                <a:sym typeface="Consolas"/>
              </a:rPr>
              <a:t> </a:t>
            </a:r>
            <a:r>
              <a:rPr b="1" i="1" lang="en" sz="1600">
                <a:solidFill>
                  <a:srgbClr val="F29668"/>
                </a:solidFill>
                <a:latin typeface="Consolas"/>
                <a:ea typeface="Consolas"/>
                <a:cs typeface="Consolas"/>
                <a:sym typeface="Consolas"/>
              </a:rPr>
              <a:t>Math</a:t>
            </a:r>
            <a:r>
              <a:rPr b="1" lang="en" sz="1600">
                <a:solidFill>
                  <a:srgbClr val="F29668"/>
                </a:solidFill>
                <a:latin typeface="Consolas"/>
                <a:ea typeface="Consolas"/>
                <a:cs typeface="Consolas"/>
                <a:sym typeface="Consolas"/>
              </a:rPr>
              <a:t>.</a:t>
            </a:r>
            <a:r>
              <a:rPr b="1" lang="en" sz="1600">
                <a:solidFill>
                  <a:srgbClr val="FF0066"/>
                </a:solidFill>
                <a:latin typeface="Consolas"/>
                <a:ea typeface="Consolas"/>
                <a:cs typeface="Consolas"/>
                <a:sym typeface="Consolas"/>
              </a:rPr>
              <a:t>floor</a:t>
            </a:r>
            <a:r>
              <a:rPr b="1" lang="en" sz="1600">
                <a:solidFill>
                  <a:srgbClr val="B3B8C5"/>
                </a:solidFill>
                <a:latin typeface="Consolas"/>
                <a:ea typeface="Consolas"/>
                <a:cs typeface="Consolas"/>
                <a:sym typeface="Consolas"/>
              </a:rPr>
              <a:t>(</a:t>
            </a:r>
            <a:r>
              <a:rPr b="1" lang="en" sz="1600">
                <a:solidFill>
                  <a:srgbClr val="A8AEBD"/>
                </a:solidFill>
                <a:latin typeface="Consolas"/>
                <a:ea typeface="Consolas"/>
                <a:cs typeface="Consolas"/>
                <a:sym typeface="Consolas"/>
              </a:rPr>
              <a:t>longDecimal</a:t>
            </a:r>
            <a:r>
              <a:rPr b="1" lang="en" sz="1600">
                <a:solidFill>
                  <a:srgbClr val="B3B8C5"/>
                </a:solidFill>
                <a:latin typeface="Consolas"/>
                <a:ea typeface="Consolas"/>
                <a:cs typeface="Consolas"/>
                <a:sym typeface="Consolas"/>
              </a:rPr>
              <a:t>)</a:t>
            </a:r>
            <a:r>
              <a:rPr b="1" lang="en" sz="1600">
                <a:solidFill>
                  <a:srgbClr val="B3B3B3"/>
                </a:solidFill>
                <a:latin typeface="Consolas"/>
                <a:ea typeface="Consolas"/>
                <a:cs typeface="Consolas"/>
                <a:sym typeface="Consolas"/>
              </a:rPr>
              <a:t>;</a:t>
            </a:r>
            <a:endParaRPr b="1" sz="1600">
              <a:solidFill>
                <a:srgbClr val="B3B3B3"/>
              </a:solidFill>
              <a:latin typeface="Consolas"/>
              <a:ea typeface="Consolas"/>
              <a:cs typeface="Consolas"/>
              <a:sym typeface="Consolas"/>
            </a:endParaRPr>
          </a:p>
          <a:p>
            <a:pPr indent="0" lvl="0" marL="0" rtl="0" algn="l">
              <a:lnSpc>
                <a:spcPct val="115000"/>
              </a:lnSpc>
              <a:spcBef>
                <a:spcPts val="0"/>
              </a:spcBef>
              <a:spcAft>
                <a:spcPts val="0"/>
              </a:spcAft>
              <a:buNone/>
            </a:pPr>
            <a:r>
              <a:rPr b="1" lang="en" sz="1600">
                <a:solidFill>
                  <a:srgbClr val="39BAE6"/>
                </a:solidFill>
                <a:latin typeface="Consolas"/>
                <a:ea typeface="Consolas"/>
                <a:cs typeface="Consolas"/>
                <a:sym typeface="Consolas"/>
              </a:rPr>
              <a:t>console</a:t>
            </a:r>
            <a:r>
              <a:rPr b="1" lang="en" sz="1600">
                <a:solidFill>
                  <a:srgbClr val="F29668"/>
                </a:solidFill>
                <a:latin typeface="Consolas"/>
                <a:ea typeface="Consolas"/>
                <a:cs typeface="Consolas"/>
                <a:sym typeface="Consolas"/>
              </a:rPr>
              <a:t>.</a:t>
            </a:r>
            <a:r>
              <a:rPr b="1" lang="en" sz="1600">
                <a:solidFill>
                  <a:srgbClr val="FF0066"/>
                </a:solidFill>
                <a:latin typeface="Consolas"/>
                <a:ea typeface="Consolas"/>
                <a:cs typeface="Consolas"/>
                <a:sym typeface="Consolas"/>
              </a:rPr>
              <a:t>log</a:t>
            </a:r>
            <a:r>
              <a:rPr b="1" lang="en" sz="1600">
                <a:solidFill>
                  <a:srgbClr val="B3B8C5"/>
                </a:solidFill>
                <a:latin typeface="Consolas"/>
                <a:ea typeface="Consolas"/>
                <a:cs typeface="Consolas"/>
                <a:sym typeface="Consolas"/>
              </a:rPr>
              <a:t>(</a:t>
            </a:r>
            <a:r>
              <a:rPr b="1" lang="en" sz="1600">
                <a:solidFill>
                  <a:srgbClr val="A8AEBD"/>
                </a:solidFill>
                <a:latin typeface="Consolas"/>
                <a:ea typeface="Consolas"/>
                <a:cs typeface="Consolas"/>
                <a:sym typeface="Consolas"/>
              </a:rPr>
              <a:t>rounded Decimal</a:t>
            </a:r>
            <a:r>
              <a:rPr b="1" lang="en" sz="1600">
                <a:solidFill>
                  <a:srgbClr val="B3B8C5"/>
                </a:solidFill>
                <a:latin typeface="Consolas"/>
                <a:ea typeface="Consolas"/>
                <a:cs typeface="Consolas"/>
                <a:sym typeface="Consolas"/>
              </a:rPr>
              <a:t>)</a:t>
            </a:r>
            <a:r>
              <a:rPr b="1" lang="en" sz="1600">
                <a:solidFill>
                  <a:srgbClr val="B3B3B3"/>
                </a:solidFill>
                <a:latin typeface="Consolas"/>
                <a:ea typeface="Consolas"/>
                <a:cs typeface="Consolas"/>
                <a:sym typeface="Consolas"/>
              </a:rPr>
              <a:t>;</a:t>
            </a:r>
            <a:endParaRPr b="1" sz="1600">
              <a:solidFill>
                <a:srgbClr val="C1D841"/>
              </a:solidFill>
              <a:latin typeface="Consolas"/>
              <a:ea typeface="Consolas"/>
              <a:cs typeface="Consolas"/>
              <a:sym typeface="Consolas"/>
            </a:endParaRPr>
          </a:p>
        </p:txBody>
      </p:sp>
      <p:pic>
        <p:nvPicPr>
          <p:cNvPr id="1583" name="Google Shape;1583;p113"/>
          <p:cNvPicPr preferRelativeResize="0"/>
          <p:nvPr/>
        </p:nvPicPr>
        <p:blipFill>
          <a:blip r:embed="rId5">
            <a:alphaModFix/>
          </a:blip>
          <a:stretch>
            <a:fillRect/>
          </a:stretch>
        </p:blipFill>
        <p:spPr>
          <a:xfrm>
            <a:off x="8129800" y="719799"/>
            <a:ext cx="754375" cy="105672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7" name="Shape 1587"/>
        <p:cNvGrpSpPr/>
        <p:nvPr/>
      </p:nvGrpSpPr>
      <p:grpSpPr>
        <a:xfrm>
          <a:off x="0" y="0"/>
          <a:ext cx="0" cy="0"/>
          <a:chOff x="0" y="0"/>
          <a:chExt cx="0" cy="0"/>
        </a:xfrm>
      </p:grpSpPr>
      <p:sp>
        <p:nvSpPr>
          <p:cNvPr id="1588" name="Google Shape;1588;p114"/>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589" name="Google Shape;1589;p114"/>
          <p:cNvSpPr txBox="1"/>
          <p:nvPr>
            <p:ph type="title"/>
          </p:nvPr>
        </p:nvSpPr>
        <p:spPr>
          <a:xfrm>
            <a:off x="1400" y="274875"/>
            <a:ext cx="8274600" cy="3265800"/>
          </a:xfrm>
          <a:prstGeom prst="rect">
            <a:avLst/>
          </a:prstGeom>
        </p:spPr>
        <p:txBody>
          <a:bodyPr anchorCtr="0" anchor="t" bIns="91425" lIns="1737350" spcFirstLastPara="1" rIns="91425" wrap="square" tIns="457200">
            <a:noAutofit/>
          </a:bodyPr>
          <a:lstStyle/>
          <a:p>
            <a:pPr indent="0" lvl="0" marL="0" rtl="0" algn="l">
              <a:lnSpc>
                <a:spcPct val="115000"/>
              </a:lnSpc>
              <a:spcBef>
                <a:spcPts val="0"/>
              </a:spcBef>
              <a:spcAft>
                <a:spcPts val="0"/>
              </a:spcAft>
              <a:buNone/>
            </a:pPr>
            <a:r>
              <a:rPr lang="en" sz="3600"/>
              <a:t>Activity: Statistics Functions </a:t>
            </a:r>
            <a:endParaRPr sz="3600"/>
          </a:p>
          <a:p>
            <a:pPr indent="0" lvl="0" marL="0" rtl="0" algn="l">
              <a:lnSpc>
                <a:spcPct val="115000"/>
              </a:lnSpc>
              <a:spcBef>
                <a:spcPts val="0"/>
              </a:spcBef>
              <a:spcAft>
                <a:spcPts val="0"/>
              </a:spcAft>
              <a:buNone/>
            </a:pPr>
            <a:r>
              <a:rPr lang="en" sz="1800">
                <a:latin typeface="Roboto"/>
                <a:ea typeface="Roboto"/>
                <a:cs typeface="Roboto"/>
                <a:sym typeface="Roboto"/>
              </a:rPr>
              <a:t>In this activity, you will create functions that return statistical values from any given array of data. </a:t>
            </a:r>
            <a:endParaRPr sz="1800">
              <a:latin typeface="Roboto"/>
              <a:ea typeface="Roboto"/>
              <a:cs typeface="Roboto"/>
              <a:sym typeface="Roboto"/>
            </a:endParaRPr>
          </a:p>
          <a:p>
            <a:pPr indent="0" lvl="0" marL="0" rtl="0" algn="l">
              <a:lnSpc>
                <a:spcPct val="115000"/>
              </a:lnSpc>
              <a:spcBef>
                <a:spcPts val="0"/>
              </a:spcBef>
              <a:spcAft>
                <a:spcPts val="0"/>
              </a:spcAft>
              <a:buNone/>
            </a:pPr>
            <a:r>
              <a:t/>
            </a:r>
            <a:endParaRPr sz="1800">
              <a:latin typeface="Roboto"/>
              <a:ea typeface="Roboto"/>
              <a:cs typeface="Roboto"/>
              <a:sym typeface="Roboto"/>
            </a:endParaRPr>
          </a:p>
          <a:p>
            <a:pPr indent="0" lvl="0" marL="0" rtl="0" algn="l">
              <a:lnSpc>
                <a:spcPct val="115000"/>
              </a:lnSpc>
              <a:spcBef>
                <a:spcPts val="0"/>
              </a:spcBef>
              <a:spcAft>
                <a:spcPts val="0"/>
              </a:spcAft>
              <a:buNone/>
            </a:pPr>
            <a:r>
              <a:t/>
            </a:r>
            <a:endParaRPr sz="1800">
              <a:latin typeface="Roboto"/>
              <a:ea typeface="Roboto"/>
              <a:cs typeface="Roboto"/>
              <a:sym typeface="Roboto"/>
            </a:endParaRPr>
          </a:p>
          <a:p>
            <a:pPr indent="0" lvl="0" marL="0" rtl="0" algn="l">
              <a:lnSpc>
                <a:spcPct val="115000"/>
              </a:lnSpc>
              <a:spcBef>
                <a:spcPts val="0"/>
              </a:spcBef>
              <a:spcAft>
                <a:spcPts val="0"/>
              </a:spcAft>
              <a:buNone/>
            </a:pPr>
            <a:r>
              <a:t/>
            </a:r>
            <a:endParaRPr/>
          </a:p>
        </p:txBody>
      </p:sp>
      <p:sp>
        <p:nvSpPr>
          <p:cNvPr id="1590" name="Google Shape;1590;p114"/>
          <p:cNvSpPr txBox="1"/>
          <p:nvPr>
            <p:ph idx="2" type="title"/>
          </p:nvPr>
        </p:nvSpPr>
        <p:spPr>
          <a:xfrm>
            <a:off x="5901175" y="4309575"/>
            <a:ext cx="2872200" cy="434400"/>
          </a:xfrm>
          <a:prstGeom prst="rect">
            <a:avLst/>
          </a:prstGeom>
        </p:spPr>
        <p:txBody>
          <a:bodyPr anchorCtr="0" anchor="ctr" bIns="0" lIns="640075" spcFirstLastPara="1" rIns="91425" wrap="square" tIns="0">
            <a:noAutofit/>
          </a:bodyPr>
          <a:lstStyle/>
          <a:p>
            <a:pPr indent="0" lvl="0" marL="0" rtl="0" algn="r">
              <a:spcBef>
                <a:spcPts val="0"/>
              </a:spcBef>
              <a:spcAft>
                <a:spcPts val="0"/>
              </a:spcAft>
              <a:buNone/>
            </a:pPr>
            <a:r>
              <a:rPr lang="en"/>
              <a:t>15 minutes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4" name="Shape 1594"/>
        <p:cNvGrpSpPr/>
        <p:nvPr/>
      </p:nvGrpSpPr>
      <p:grpSpPr>
        <a:xfrm>
          <a:off x="0" y="0"/>
          <a:ext cx="0" cy="0"/>
          <a:chOff x="0" y="0"/>
          <a:chExt cx="0" cy="0"/>
        </a:xfrm>
      </p:grpSpPr>
      <p:sp>
        <p:nvSpPr>
          <p:cNvPr id="1595" name="Google Shape;1595;p115"/>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596" name="Google Shape;1596;p115"/>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solidFill>
                  <a:schemeClr val="dk1"/>
                </a:solidFill>
              </a:rPr>
              <a:t>Instructions: </a:t>
            </a:r>
            <a:r>
              <a:rPr lang="en"/>
              <a:t>Movie Score Statistics</a:t>
            </a:r>
            <a:endParaRPr/>
          </a:p>
        </p:txBody>
      </p:sp>
      <p:sp>
        <p:nvSpPr>
          <p:cNvPr id="1597" name="Google Shape;1597;p115"/>
          <p:cNvSpPr txBox="1"/>
          <p:nvPr>
            <p:ph idx="1" type="subTitle"/>
          </p:nvPr>
        </p:nvSpPr>
        <p:spPr>
          <a:xfrm>
            <a:off x="719000" y="675975"/>
            <a:ext cx="8348700" cy="4122300"/>
          </a:xfrm>
          <a:prstGeom prst="rect">
            <a:avLst/>
          </a:prstGeom>
        </p:spPr>
        <p:txBody>
          <a:bodyPr anchorCtr="0" anchor="t" bIns="0" lIns="457200" spcFirstLastPara="1" rIns="457200" wrap="square" tIns="91425">
            <a:noAutofit/>
          </a:bodyPr>
          <a:lstStyle/>
          <a:p>
            <a:pPr indent="0" lvl="0" marL="0" rtl="0" algn="l">
              <a:lnSpc>
                <a:spcPct val="100000"/>
              </a:lnSpc>
              <a:spcBef>
                <a:spcPts val="300"/>
              </a:spcBef>
              <a:spcAft>
                <a:spcPts val="0"/>
              </a:spcAft>
              <a:buNone/>
            </a:pPr>
            <a:r>
              <a:rPr lang="en" sz="1200"/>
              <a:t>Using the movie array from earlier as a starting point, create functions that will return statistical values from any given array of data.</a:t>
            </a:r>
            <a:endParaRPr sz="1200"/>
          </a:p>
          <a:p>
            <a:pPr indent="0" lvl="0" marL="0" rtl="0" algn="l">
              <a:lnSpc>
                <a:spcPct val="100000"/>
              </a:lnSpc>
              <a:spcBef>
                <a:spcPts val="300"/>
              </a:spcBef>
              <a:spcAft>
                <a:spcPts val="0"/>
              </a:spcAft>
              <a:buNone/>
            </a:pPr>
            <a:r>
              <a:t/>
            </a:r>
            <a:endParaRPr sz="1200"/>
          </a:p>
          <a:p>
            <a:pPr indent="0" lvl="0" marL="0" rtl="0" algn="l">
              <a:lnSpc>
                <a:spcPct val="100000"/>
              </a:lnSpc>
              <a:spcBef>
                <a:spcPts val="300"/>
              </a:spcBef>
              <a:spcAft>
                <a:spcPts val="0"/>
              </a:spcAft>
              <a:buNone/>
            </a:pPr>
            <a:r>
              <a:rPr lang="en" sz="1200"/>
              <a:t>Create functions that will find the following:</a:t>
            </a:r>
            <a:endParaRPr sz="1200"/>
          </a:p>
          <a:p>
            <a:pPr indent="-167640" lvl="0" marL="320040" rtl="0" algn="l">
              <a:lnSpc>
                <a:spcPct val="100000"/>
              </a:lnSpc>
              <a:spcBef>
                <a:spcPts val="300"/>
              </a:spcBef>
              <a:spcAft>
                <a:spcPts val="0"/>
              </a:spcAft>
              <a:buSzPts val="1200"/>
              <a:buChar char="●"/>
            </a:pPr>
            <a:r>
              <a:rPr lang="en" sz="1200">
                <a:latin typeface="Roboto"/>
                <a:ea typeface="Roboto"/>
                <a:cs typeface="Roboto"/>
                <a:sym typeface="Roboto"/>
              </a:rPr>
              <a:t>Mean</a:t>
            </a:r>
            <a:endParaRPr sz="1200"/>
          </a:p>
          <a:p>
            <a:pPr indent="-167640" lvl="0" marL="320040" rtl="0" algn="l">
              <a:lnSpc>
                <a:spcPct val="100000"/>
              </a:lnSpc>
              <a:spcBef>
                <a:spcPts val="300"/>
              </a:spcBef>
              <a:spcAft>
                <a:spcPts val="0"/>
              </a:spcAft>
              <a:buSzPts val="1200"/>
              <a:buChar char="●"/>
            </a:pPr>
            <a:r>
              <a:rPr lang="en" sz="1200">
                <a:latin typeface="Roboto"/>
                <a:ea typeface="Roboto"/>
                <a:cs typeface="Roboto"/>
                <a:sym typeface="Roboto"/>
              </a:rPr>
              <a:t>Variance</a:t>
            </a:r>
            <a:endParaRPr sz="1200"/>
          </a:p>
          <a:p>
            <a:pPr indent="-167640" lvl="0" marL="320040" rtl="0" algn="l">
              <a:lnSpc>
                <a:spcPct val="100000"/>
              </a:lnSpc>
              <a:spcBef>
                <a:spcPts val="300"/>
              </a:spcBef>
              <a:spcAft>
                <a:spcPts val="0"/>
              </a:spcAft>
              <a:buSzPts val="1200"/>
              <a:buChar char="●"/>
            </a:pPr>
            <a:r>
              <a:rPr lang="en" sz="1200">
                <a:latin typeface="Roboto"/>
                <a:ea typeface="Roboto"/>
                <a:cs typeface="Roboto"/>
                <a:sym typeface="Roboto"/>
              </a:rPr>
              <a:t>Standard Deviation</a:t>
            </a:r>
            <a:endParaRPr sz="1200">
              <a:latin typeface="Roboto"/>
              <a:ea typeface="Roboto"/>
              <a:cs typeface="Roboto"/>
              <a:sym typeface="Roboto"/>
            </a:endParaRPr>
          </a:p>
          <a:p>
            <a:pPr indent="0" lvl="0" marL="457200" rtl="0" algn="l">
              <a:lnSpc>
                <a:spcPct val="100000"/>
              </a:lnSpc>
              <a:spcBef>
                <a:spcPts val="300"/>
              </a:spcBef>
              <a:spcAft>
                <a:spcPts val="0"/>
              </a:spcAft>
              <a:buNone/>
            </a:pPr>
            <a:r>
              <a:t/>
            </a:r>
            <a:endParaRPr sz="1200"/>
          </a:p>
          <a:p>
            <a:pPr indent="0" lvl="0" marL="0" rtl="0" algn="l">
              <a:lnSpc>
                <a:spcPct val="100000"/>
              </a:lnSpc>
              <a:spcBef>
                <a:spcPts val="300"/>
              </a:spcBef>
              <a:spcAft>
                <a:spcPts val="0"/>
              </a:spcAft>
              <a:buNone/>
            </a:pPr>
            <a:r>
              <a:rPr lang="en" sz="1200"/>
              <a:t>Each function should</a:t>
            </a:r>
            <a:r>
              <a:rPr lang="en" sz="1200">
                <a:latin typeface="Arial"/>
                <a:ea typeface="Arial"/>
                <a:cs typeface="Arial"/>
                <a:sym typeface="Arial"/>
              </a:rPr>
              <a:t> </a:t>
            </a:r>
            <a:r>
              <a:rPr lang="en" sz="1200">
                <a:solidFill>
                  <a:srgbClr val="FFFFFF"/>
                </a:solidFill>
                <a:highlight>
                  <a:srgbClr val="000000"/>
                </a:highlight>
                <a:latin typeface="Consolas"/>
                <a:ea typeface="Consolas"/>
                <a:cs typeface="Consolas"/>
                <a:sym typeface="Consolas"/>
              </a:rPr>
              <a:t>console.log</a:t>
            </a:r>
            <a:r>
              <a:rPr lang="en" sz="1200">
                <a:latin typeface="Arial"/>
                <a:ea typeface="Arial"/>
                <a:cs typeface="Arial"/>
                <a:sym typeface="Arial"/>
              </a:rPr>
              <a:t> </a:t>
            </a:r>
            <a:r>
              <a:rPr lang="en" sz="1200"/>
              <a:t>both the name of the statistic used and its value. </a:t>
            </a:r>
            <a:br>
              <a:rPr lang="en" sz="1200"/>
            </a:br>
            <a:r>
              <a:rPr b="1" lang="en" sz="1200"/>
              <a:t>For example: </a:t>
            </a:r>
            <a:r>
              <a:rPr lang="en" sz="1200"/>
              <a:t> "The Mean is: 33.3".</a:t>
            </a:r>
            <a:endParaRPr sz="1200"/>
          </a:p>
          <a:p>
            <a:pPr indent="0" lvl="0" marL="0" rtl="0" algn="l">
              <a:lnSpc>
                <a:spcPct val="100000"/>
              </a:lnSpc>
              <a:spcBef>
                <a:spcPts val="300"/>
              </a:spcBef>
              <a:spcAft>
                <a:spcPts val="0"/>
              </a:spcAft>
              <a:buNone/>
            </a:pPr>
            <a:r>
              <a:t/>
            </a:r>
            <a:endParaRPr sz="1200"/>
          </a:p>
          <a:p>
            <a:pPr indent="0" lvl="0" marL="0" rtl="0" algn="l">
              <a:lnSpc>
                <a:spcPct val="100000"/>
              </a:lnSpc>
              <a:spcBef>
                <a:spcPts val="300"/>
              </a:spcBef>
              <a:spcAft>
                <a:spcPts val="0"/>
              </a:spcAft>
              <a:buNone/>
            </a:pPr>
            <a:r>
              <a:rPr lang="en" sz="1200"/>
              <a:t>The functions should be able to take any array of numbers and return the statistical value.</a:t>
            </a:r>
            <a:endParaRPr sz="1200"/>
          </a:p>
          <a:p>
            <a:pPr indent="0" lvl="0" marL="0" rtl="0" algn="l">
              <a:lnSpc>
                <a:spcPct val="100000"/>
              </a:lnSpc>
              <a:spcBef>
                <a:spcPts val="300"/>
              </a:spcBef>
              <a:spcAft>
                <a:spcPts val="0"/>
              </a:spcAft>
              <a:buNone/>
            </a:pPr>
            <a:r>
              <a:rPr lang="en" sz="1200"/>
              <a:t>After you have the functions working with movie data set, run them on the following additional data points:</a:t>
            </a:r>
            <a:br>
              <a:rPr lang="en" sz="1200"/>
            </a:br>
            <a:r>
              <a:rPr lang="en" sz="1200">
                <a:solidFill>
                  <a:srgbClr val="FFFFFF"/>
                </a:solidFill>
                <a:highlight>
                  <a:srgbClr val="000000"/>
                </a:highlight>
                <a:latin typeface="Consolas"/>
                <a:ea typeface="Consolas"/>
                <a:cs typeface="Consolas"/>
                <a:sym typeface="Consolas"/>
              </a:rPr>
              <a:t>monthlyAvgRainFall = [3.03, 2.48, 3.23, 3.15, 4.13, 3.23]</a:t>
            </a:r>
            <a:br>
              <a:rPr lang="en" sz="1200">
                <a:solidFill>
                  <a:srgbClr val="FFFFFF"/>
                </a:solidFill>
                <a:highlight>
                  <a:srgbClr val="000000"/>
                </a:highlight>
                <a:latin typeface="Consolas"/>
                <a:ea typeface="Consolas"/>
                <a:cs typeface="Consolas"/>
                <a:sym typeface="Consolas"/>
              </a:rPr>
            </a:br>
            <a:r>
              <a:rPr lang="en" sz="1200">
                <a:solidFill>
                  <a:srgbClr val="FFFFFF"/>
                </a:solidFill>
                <a:highlight>
                  <a:srgbClr val="000000"/>
                </a:highlight>
                <a:latin typeface="Consolas"/>
                <a:ea typeface="Consolas"/>
                <a:cs typeface="Consolas"/>
                <a:sym typeface="Consolas"/>
              </a:rPr>
              <a:t>mileRunTimes = [5.06, 4.54, 5.56, 4.40, 7.10]</a:t>
            </a:r>
            <a:endParaRPr sz="1200">
              <a:solidFill>
                <a:srgbClr val="FFFFFF"/>
              </a:solidFill>
              <a:highlight>
                <a:srgbClr val="000000"/>
              </a:highlight>
              <a:latin typeface="Consolas"/>
              <a:ea typeface="Consolas"/>
              <a:cs typeface="Consolas"/>
              <a:sym typeface="Consolas"/>
            </a:endParaRPr>
          </a:p>
          <a:p>
            <a:pPr indent="0" lvl="0" marL="0" rtl="0" algn="l">
              <a:lnSpc>
                <a:spcPct val="100000"/>
              </a:lnSpc>
              <a:spcBef>
                <a:spcPts val="300"/>
              </a:spcBef>
              <a:spcAft>
                <a:spcPts val="0"/>
              </a:spcAft>
              <a:buNone/>
            </a:pPr>
            <a:r>
              <a:t/>
            </a:r>
            <a:endParaRPr sz="1200">
              <a:solidFill>
                <a:srgbClr val="FFFFFF"/>
              </a:solidFill>
              <a:highlight>
                <a:srgbClr val="000000"/>
              </a:highlight>
              <a:latin typeface="Consolas"/>
              <a:ea typeface="Consolas"/>
              <a:cs typeface="Consolas"/>
              <a:sym typeface="Consolas"/>
            </a:endParaRPr>
          </a:p>
          <a:p>
            <a:pPr indent="0" lvl="0" marL="0" rtl="0" algn="l">
              <a:lnSpc>
                <a:spcPct val="100000"/>
              </a:lnSpc>
              <a:spcBef>
                <a:spcPts val="300"/>
              </a:spcBef>
              <a:spcAft>
                <a:spcPts val="0"/>
              </a:spcAft>
              <a:buNone/>
            </a:pPr>
            <a:r>
              <a:rPr b="1" lang="en" sz="1200">
                <a:solidFill>
                  <a:schemeClr val="dk1"/>
                </a:solidFill>
                <a:highlight>
                  <a:srgbClr val="FFFF00"/>
                </a:highlight>
              </a:rPr>
              <a:t>Hints:</a:t>
            </a:r>
            <a:endParaRPr b="1" sz="1200">
              <a:solidFill>
                <a:schemeClr val="dk1"/>
              </a:solidFill>
              <a:highlight>
                <a:srgbClr val="FFFF00"/>
              </a:highlight>
            </a:endParaRPr>
          </a:p>
          <a:p>
            <a:pPr indent="0" lvl="0" marL="0" rtl="0" algn="l">
              <a:lnSpc>
                <a:spcPct val="100000"/>
              </a:lnSpc>
              <a:spcBef>
                <a:spcPts val="300"/>
              </a:spcBef>
              <a:spcAft>
                <a:spcPts val="0"/>
              </a:spcAft>
              <a:buNone/>
            </a:pPr>
            <a:r>
              <a:rPr lang="en" sz="1200">
                <a:highlight>
                  <a:schemeClr val="lt1"/>
                </a:highlight>
                <a:latin typeface="Roboto"/>
                <a:ea typeface="Roboto"/>
                <a:cs typeface="Roboto"/>
                <a:sym typeface="Roboto"/>
              </a:rPr>
              <a:t>Use the Java</a:t>
            </a:r>
            <a:r>
              <a:rPr lang="en" sz="1200">
                <a:highlight>
                  <a:schemeClr val="lt1"/>
                </a:highlight>
              </a:rPr>
              <a:t>S</a:t>
            </a:r>
            <a:r>
              <a:rPr lang="en" sz="1200">
                <a:highlight>
                  <a:schemeClr val="lt1"/>
                </a:highlight>
                <a:latin typeface="Roboto"/>
                <a:ea typeface="Roboto"/>
                <a:cs typeface="Roboto"/>
                <a:sym typeface="Roboto"/>
              </a:rPr>
              <a:t>cript Math library to handle calculations needing exponents or square roots.</a:t>
            </a:r>
            <a:endParaRPr sz="1200">
              <a:highlight>
                <a:schemeClr val="lt1"/>
              </a:highlight>
              <a:latin typeface="Roboto"/>
              <a:ea typeface="Roboto"/>
              <a:cs typeface="Roboto"/>
              <a:sym typeface="Roboto"/>
            </a:endParaRPr>
          </a:p>
          <a:p>
            <a:pPr indent="0" lvl="0" marL="0" rtl="0" algn="l">
              <a:lnSpc>
                <a:spcPct val="100000"/>
              </a:lnSpc>
              <a:spcBef>
                <a:spcPts val="300"/>
              </a:spcBef>
              <a:spcAft>
                <a:spcPts val="0"/>
              </a:spcAft>
              <a:buNone/>
            </a:pPr>
            <a:r>
              <a:rPr lang="en" sz="1200">
                <a:highlight>
                  <a:schemeClr val="lt1"/>
                </a:highlight>
                <a:latin typeface="Roboto"/>
                <a:ea typeface="Roboto"/>
                <a:cs typeface="Roboto"/>
                <a:sym typeface="Roboto"/>
              </a:rPr>
              <a:t>Check your </a:t>
            </a:r>
            <a:r>
              <a:rPr lang="en" sz="1200">
                <a:highlight>
                  <a:schemeClr val="lt1"/>
                </a:highlight>
              </a:rPr>
              <a:t>S</a:t>
            </a:r>
            <a:r>
              <a:rPr lang="en" sz="1200">
                <a:highlight>
                  <a:schemeClr val="lt1"/>
                </a:highlight>
                <a:latin typeface="Roboto"/>
                <a:ea typeface="Roboto"/>
                <a:cs typeface="Roboto"/>
                <a:sym typeface="Roboto"/>
              </a:rPr>
              <a:t>lack to refresh on how to calculate</a:t>
            </a:r>
            <a:r>
              <a:rPr lang="en" sz="1200">
                <a:solidFill>
                  <a:srgbClr val="24292E"/>
                </a:solidFill>
                <a:highlight>
                  <a:schemeClr val="lt1"/>
                </a:highlight>
                <a:latin typeface="Roboto"/>
                <a:ea typeface="Roboto"/>
                <a:cs typeface="Roboto"/>
                <a:sym typeface="Roboto"/>
              </a:rPr>
              <a:t> </a:t>
            </a:r>
            <a:r>
              <a:rPr lang="en" sz="1200">
                <a:solidFill>
                  <a:srgbClr val="0000FF"/>
                </a:solidFill>
                <a:highlight>
                  <a:schemeClr val="lt1"/>
                </a:highlight>
                <a:uFill>
                  <a:noFill/>
                </a:uFill>
                <a:latin typeface="Roboto"/>
                <a:ea typeface="Roboto"/>
                <a:cs typeface="Roboto"/>
                <a:sym typeface="Roboto"/>
                <a:hlinkClick r:id="rId3">
                  <a:extLst>
                    <a:ext uri="{A12FA001-AC4F-418D-AE19-62706E023703}">
                      <ahyp:hlinkClr val="tx"/>
                    </a:ext>
                  </a:extLst>
                </a:hlinkClick>
              </a:rPr>
              <a:t>variance</a:t>
            </a:r>
            <a:r>
              <a:rPr lang="en" sz="1200">
                <a:solidFill>
                  <a:schemeClr val="dk1"/>
                </a:solidFill>
                <a:latin typeface="Roboto"/>
                <a:ea typeface="Roboto"/>
                <a:cs typeface="Roboto"/>
                <a:sym typeface="Roboto"/>
              </a:rPr>
              <a:t>  </a:t>
            </a:r>
            <a:r>
              <a:rPr lang="en" sz="1200">
                <a:latin typeface="Roboto"/>
                <a:ea typeface="Roboto"/>
                <a:cs typeface="Roboto"/>
                <a:sym typeface="Roboto"/>
              </a:rPr>
              <a:t>and</a:t>
            </a:r>
            <a:r>
              <a:rPr lang="en" sz="1200">
                <a:solidFill>
                  <a:schemeClr val="dk1"/>
                </a:solidFill>
                <a:latin typeface="Roboto"/>
                <a:ea typeface="Roboto"/>
                <a:cs typeface="Roboto"/>
                <a:sym typeface="Roboto"/>
              </a:rPr>
              <a:t> </a:t>
            </a:r>
            <a:r>
              <a:rPr lang="en" sz="1200">
                <a:solidFill>
                  <a:srgbClr val="0000FF"/>
                </a:solidFill>
                <a:highlight>
                  <a:schemeClr val="lt1"/>
                </a:highlight>
                <a:uFill>
                  <a:noFill/>
                </a:uFill>
                <a:latin typeface="Roboto"/>
                <a:ea typeface="Roboto"/>
                <a:cs typeface="Roboto"/>
                <a:sym typeface="Roboto"/>
                <a:hlinkClick r:id="rId4">
                  <a:extLst>
                    <a:ext uri="{A12FA001-AC4F-418D-AE19-62706E023703}">
                      <ahyp:hlinkClr val="tx"/>
                    </a:ext>
                  </a:extLst>
                </a:hlinkClick>
              </a:rPr>
              <a:t>standard deviation</a:t>
            </a:r>
            <a:r>
              <a:rPr lang="en" sz="1200">
                <a:highlight>
                  <a:schemeClr val="lt1"/>
                </a:highlight>
                <a:latin typeface="Roboto"/>
                <a:ea typeface="Roboto"/>
                <a:cs typeface="Roboto"/>
                <a:sym typeface="Roboto"/>
              </a:rPr>
              <a:t>.</a:t>
            </a:r>
            <a:endParaRPr sz="1200"/>
          </a:p>
        </p:txBody>
      </p:sp>
      <p:grpSp>
        <p:nvGrpSpPr>
          <p:cNvPr id="1598" name="Google Shape;1598;p115"/>
          <p:cNvGrpSpPr/>
          <p:nvPr/>
        </p:nvGrpSpPr>
        <p:grpSpPr>
          <a:xfrm>
            <a:off x="389533" y="747183"/>
            <a:ext cx="644439" cy="403386"/>
            <a:chOff x="457200" y="1466425"/>
            <a:chExt cx="776900" cy="486300"/>
          </a:xfrm>
        </p:grpSpPr>
        <p:sp>
          <p:nvSpPr>
            <p:cNvPr id="1599" name="Google Shape;1599;p115"/>
            <p:cNvSpPr/>
            <p:nvPr/>
          </p:nvSpPr>
          <p:spPr>
            <a:xfrm>
              <a:off x="457200" y="1466425"/>
              <a:ext cx="695400" cy="486300"/>
            </a:xfrm>
            <a:prstGeom prst="roundRect">
              <a:avLst>
                <a:gd fmla="val 16667" name="adj"/>
              </a:avLst>
            </a:prstGeom>
            <a:solidFill>
              <a:srgbClr val="6CCCE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Roboto Light"/>
                  <a:ea typeface="Roboto Light"/>
                  <a:cs typeface="Roboto Light"/>
                  <a:sym typeface="Roboto Light"/>
                </a:rPr>
                <a:t>01</a:t>
              </a:r>
              <a:endParaRPr sz="2400">
                <a:latin typeface="Roboto Light"/>
                <a:ea typeface="Roboto Light"/>
                <a:cs typeface="Roboto Light"/>
                <a:sym typeface="Roboto Light"/>
              </a:endParaRPr>
            </a:p>
          </p:txBody>
        </p:sp>
        <p:sp>
          <p:nvSpPr>
            <p:cNvPr id="1600" name="Google Shape;1600;p115"/>
            <p:cNvSpPr/>
            <p:nvPr/>
          </p:nvSpPr>
          <p:spPr>
            <a:xfrm rot="5400000">
              <a:off x="973100" y="1624950"/>
              <a:ext cx="333375" cy="188625"/>
            </a:xfrm>
            <a:prstGeom prst="flowChartExtract">
              <a:avLst/>
            </a:prstGeom>
            <a:solidFill>
              <a:srgbClr val="6CCC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grpSp>
        <p:nvGrpSpPr>
          <p:cNvPr id="1601" name="Google Shape;1601;p115"/>
          <p:cNvGrpSpPr/>
          <p:nvPr/>
        </p:nvGrpSpPr>
        <p:grpSpPr>
          <a:xfrm>
            <a:off x="389533" y="1440983"/>
            <a:ext cx="644439" cy="403386"/>
            <a:chOff x="457200" y="1466425"/>
            <a:chExt cx="776900" cy="486300"/>
          </a:xfrm>
        </p:grpSpPr>
        <p:sp>
          <p:nvSpPr>
            <p:cNvPr id="1602" name="Google Shape;1602;p115"/>
            <p:cNvSpPr/>
            <p:nvPr/>
          </p:nvSpPr>
          <p:spPr>
            <a:xfrm>
              <a:off x="457200" y="1466425"/>
              <a:ext cx="695400" cy="486300"/>
            </a:xfrm>
            <a:prstGeom prst="roundRect">
              <a:avLst>
                <a:gd fmla="val 16667" name="adj"/>
              </a:avLst>
            </a:prstGeom>
            <a:solidFill>
              <a:srgbClr val="6CCCE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Roboto Light"/>
                  <a:ea typeface="Roboto Light"/>
                  <a:cs typeface="Roboto Light"/>
                  <a:sym typeface="Roboto Light"/>
                </a:rPr>
                <a:t>02</a:t>
              </a:r>
              <a:endParaRPr sz="2400">
                <a:latin typeface="Roboto Light"/>
                <a:ea typeface="Roboto Light"/>
                <a:cs typeface="Roboto Light"/>
                <a:sym typeface="Roboto Light"/>
              </a:endParaRPr>
            </a:p>
          </p:txBody>
        </p:sp>
        <p:sp>
          <p:nvSpPr>
            <p:cNvPr id="1603" name="Google Shape;1603;p115"/>
            <p:cNvSpPr/>
            <p:nvPr/>
          </p:nvSpPr>
          <p:spPr>
            <a:xfrm rot="5400000">
              <a:off x="973100" y="1624950"/>
              <a:ext cx="333375" cy="188625"/>
            </a:xfrm>
            <a:prstGeom prst="flowChartExtract">
              <a:avLst/>
            </a:prstGeom>
            <a:solidFill>
              <a:srgbClr val="6CCC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grpSp>
        <p:nvGrpSpPr>
          <p:cNvPr id="1604" name="Google Shape;1604;p115"/>
          <p:cNvGrpSpPr/>
          <p:nvPr/>
        </p:nvGrpSpPr>
        <p:grpSpPr>
          <a:xfrm>
            <a:off x="389533" y="2523483"/>
            <a:ext cx="644439" cy="403386"/>
            <a:chOff x="457200" y="1466425"/>
            <a:chExt cx="776900" cy="486300"/>
          </a:xfrm>
        </p:grpSpPr>
        <p:sp>
          <p:nvSpPr>
            <p:cNvPr id="1605" name="Google Shape;1605;p115"/>
            <p:cNvSpPr/>
            <p:nvPr/>
          </p:nvSpPr>
          <p:spPr>
            <a:xfrm>
              <a:off x="457200" y="1466425"/>
              <a:ext cx="695400" cy="486300"/>
            </a:xfrm>
            <a:prstGeom prst="roundRect">
              <a:avLst>
                <a:gd fmla="val 16667" name="adj"/>
              </a:avLst>
            </a:prstGeom>
            <a:solidFill>
              <a:srgbClr val="6CCCE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Roboto Light"/>
                  <a:ea typeface="Roboto Light"/>
                  <a:cs typeface="Roboto Light"/>
                  <a:sym typeface="Roboto Light"/>
                </a:rPr>
                <a:t>03</a:t>
              </a:r>
              <a:endParaRPr sz="2400">
                <a:latin typeface="Roboto Light"/>
                <a:ea typeface="Roboto Light"/>
                <a:cs typeface="Roboto Light"/>
                <a:sym typeface="Roboto Light"/>
              </a:endParaRPr>
            </a:p>
          </p:txBody>
        </p:sp>
        <p:sp>
          <p:nvSpPr>
            <p:cNvPr id="1606" name="Google Shape;1606;p115"/>
            <p:cNvSpPr/>
            <p:nvPr/>
          </p:nvSpPr>
          <p:spPr>
            <a:xfrm rot="5400000">
              <a:off x="973100" y="1624950"/>
              <a:ext cx="333375" cy="188625"/>
            </a:xfrm>
            <a:prstGeom prst="flowChartExtract">
              <a:avLst/>
            </a:prstGeom>
            <a:solidFill>
              <a:srgbClr val="6CCC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grpSp>
        <p:nvGrpSpPr>
          <p:cNvPr id="1607" name="Google Shape;1607;p115"/>
          <p:cNvGrpSpPr/>
          <p:nvPr/>
        </p:nvGrpSpPr>
        <p:grpSpPr>
          <a:xfrm>
            <a:off x="389533" y="3178820"/>
            <a:ext cx="644439" cy="403386"/>
            <a:chOff x="457200" y="1466425"/>
            <a:chExt cx="776900" cy="486300"/>
          </a:xfrm>
        </p:grpSpPr>
        <p:sp>
          <p:nvSpPr>
            <p:cNvPr id="1608" name="Google Shape;1608;p115"/>
            <p:cNvSpPr/>
            <p:nvPr/>
          </p:nvSpPr>
          <p:spPr>
            <a:xfrm>
              <a:off x="457200" y="1466425"/>
              <a:ext cx="695400" cy="486300"/>
            </a:xfrm>
            <a:prstGeom prst="roundRect">
              <a:avLst>
                <a:gd fmla="val 16667" name="adj"/>
              </a:avLst>
            </a:prstGeom>
            <a:solidFill>
              <a:srgbClr val="6CCCE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Roboto Light"/>
                  <a:ea typeface="Roboto Light"/>
                  <a:cs typeface="Roboto Light"/>
                  <a:sym typeface="Roboto Light"/>
                </a:rPr>
                <a:t>04</a:t>
              </a:r>
              <a:endParaRPr sz="2400">
                <a:latin typeface="Roboto Light"/>
                <a:ea typeface="Roboto Light"/>
                <a:cs typeface="Roboto Light"/>
                <a:sym typeface="Roboto Light"/>
              </a:endParaRPr>
            </a:p>
          </p:txBody>
        </p:sp>
        <p:sp>
          <p:nvSpPr>
            <p:cNvPr id="1609" name="Google Shape;1609;p115"/>
            <p:cNvSpPr/>
            <p:nvPr/>
          </p:nvSpPr>
          <p:spPr>
            <a:xfrm rot="5400000">
              <a:off x="973100" y="1624950"/>
              <a:ext cx="333375" cy="188625"/>
            </a:xfrm>
            <a:prstGeom prst="flowChartExtract">
              <a:avLst/>
            </a:prstGeom>
            <a:solidFill>
              <a:srgbClr val="6CCC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latin typeface="Roboto Light"/>
                <a:ea typeface="Roboto Light"/>
                <a:cs typeface="Roboto Light"/>
                <a:sym typeface="Roboto Light"/>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3" name="Shape 1613"/>
        <p:cNvGrpSpPr/>
        <p:nvPr/>
      </p:nvGrpSpPr>
      <p:grpSpPr>
        <a:xfrm>
          <a:off x="0" y="0"/>
          <a:ext cx="0" cy="0"/>
          <a:chOff x="0" y="0"/>
          <a:chExt cx="0" cy="0"/>
        </a:xfrm>
      </p:grpSpPr>
      <p:sp>
        <p:nvSpPr>
          <p:cNvPr id="1614" name="Google Shape;1614;p116"/>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8" name="Shape 1618"/>
        <p:cNvGrpSpPr/>
        <p:nvPr/>
      </p:nvGrpSpPr>
      <p:grpSpPr>
        <a:xfrm>
          <a:off x="0" y="0"/>
          <a:ext cx="0" cy="0"/>
          <a:chOff x="0" y="0"/>
          <a:chExt cx="0" cy="0"/>
        </a:xfrm>
      </p:grpSpPr>
      <p:sp>
        <p:nvSpPr>
          <p:cNvPr id="1619" name="Google Shape;1619;p117"/>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59"/>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053" name="Google Shape;1053;p59"/>
          <p:cNvSpPr txBox="1"/>
          <p:nvPr>
            <p:ph type="title"/>
          </p:nvPr>
        </p:nvSpPr>
        <p:spPr>
          <a:xfrm>
            <a:off x="2571750" y="1906325"/>
            <a:ext cx="6260400" cy="974400"/>
          </a:xfrm>
          <a:prstGeom prst="rect">
            <a:avLst/>
          </a:prstGeom>
        </p:spPr>
        <p:txBody>
          <a:bodyPr anchorCtr="0" anchor="t" bIns="0" lIns="457200" spcFirstLastPara="1" rIns="457200" wrap="square" tIns="0">
            <a:noAutofit/>
          </a:bodyPr>
          <a:lstStyle/>
          <a:p>
            <a:pPr indent="0" lvl="0" marL="0" rtl="0" algn="l">
              <a:spcBef>
                <a:spcPts val="0"/>
              </a:spcBef>
              <a:spcAft>
                <a:spcPts val="0"/>
              </a:spcAft>
              <a:buClr>
                <a:schemeClr val="dk1"/>
              </a:buClr>
              <a:buSzPts val="1100"/>
              <a:buFont typeface="Arial"/>
              <a:buNone/>
            </a:pPr>
            <a:r>
              <a:rPr lang="en" sz="2800">
                <a:solidFill>
                  <a:schemeClr val="dk1"/>
                </a:solidFill>
              </a:rPr>
              <a:t>Career Connection</a:t>
            </a:r>
            <a:endParaRPr sz="2800">
              <a:solidFill>
                <a:schemeClr val="dk1"/>
              </a:solidFill>
            </a:endParaRPr>
          </a:p>
          <a:p>
            <a:pPr indent="0" lvl="0" marL="0" rtl="0" algn="l">
              <a:spcBef>
                <a:spcPts val="300"/>
              </a:spcBef>
              <a:spcAft>
                <a:spcPts val="0"/>
              </a:spcAft>
              <a:buClr>
                <a:schemeClr val="dk1"/>
              </a:buClr>
              <a:buSzPts val="1100"/>
              <a:buFont typeface="Arial"/>
              <a:buNone/>
            </a:pPr>
            <a:r>
              <a:rPr lang="en" sz="2600">
                <a:solidFill>
                  <a:schemeClr val="dk1"/>
                </a:solidFill>
                <a:latin typeface="Roboto Light"/>
                <a:ea typeface="Roboto Light"/>
                <a:cs typeface="Roboto Light"/>
                <a:sym typeface="Roboto Light"/>
              </a:rPr>
              <a:t>How will you use this module’s content in your career? </a:t>
            </a:r>
            <a:endParaRPr sz="2600">
              <a:solidFill>
                <a:schemeClr val="dk1"/>
              </a:solidFill>
              <a:latin typeface="Roboto Light"/>
              <a:ea typeface="Roboto Light"/>
              <a:cs typeface="Roboto Light"/>
              <a:sym typeface="Roboto Light"/>
            </a:endParaRPr>
          </a:p>
          <a:p>
            <a:pPr indent="0" lvl="0" marL="0" rtl="0" algn="ctr">
              <a:spcBef>
                <a:spcPts val="0"/>
              </a:spcBef>
              <a:spcAft>
                <a:spcPts val="0"/>
              </a:spcAft>
              <a:buNone/>
            </a:pPr>
            <a:r>
              <a:t/>
            </a:r>
            <a:endParaRPr sz="2600"/>
          </a:p>
        </p:txBody>
      </p:sp>
      <p:pic>
        <p:nvPicPr>
          <p:cNvPr id="1054" name="Google Shape;1054;p59"/>
          <p:cNvPicPr preferRelativeResize="0"/>
          <p:nvPr/>
        </p:nvPicPr>
        <p:blipFill rotWithShape="1">
          <a:blip r:embed="rId3">
            <a:alphaModFix/>
          </a:blip>
          <a:srcRect b="0" l="0" r="0" t="0"/>
          <a:stretch/>
        </p:blipFill>
        <p:spPr>
          <a:xfrm>
            <a:off x="988400" y="1643400"/>
            <a:ext cx="1682450" cy="1682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sp>
        <p:nvSpPr>
          <p:cNvPr id="1059" name="Google Shape;1059;p60"/>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
        <p:nvSpPr>
          <p:cNvPr id="1060" name="Google Shape;1060;p60"/>
          <p:cNvSpPr txBox="1"/>
          <p:nvPr>
            <p:ph type="title"/>
          </p:nvPr>
        </p:nvSpPr>
        <p:spPr>
          <a:xfrm>
            <a:off x="274325" y="2164675"/>
            <a:ext cx="8595300" cy="7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to Succeed This Week</a:t>
            </a:r>
            <a:endParaRPr/>
          </a:p>
        </p:txBody>
      </p:sp>
      <p:sp>
        <p:nvSpPr>
          <p:cNvPr id="1061" name="Google Shape;1061;p60"/>
          <p:cNvSpPr/>
          <p:nvPr/>
        </p:nvSpPr>
        <p:spPr>
          <a:xfrm>
            <a:off x="3868650" y="1649725"/>
            <a:ext cx="1406700" cy="477600"/>
          </a:xfrm>
          <a:prstGeom prst="roundRect">
            <a:avLst>
              <a:gd fmla="val 16667" name="adj"/>
            </a:avLst>
          </a:prstGeom>
          <a:solidFill>
            <a:srgbClr val="1475D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Module 11</a:t>
            </a:r>
            <a:endParaRPr sz="2400">
              <a:solidFill>
                <a:srgbClr val="FFFFFF"/>
              </a:solidFill>
              <a:latin typeface="Oswald"/>
              <a:ea typeface="Oswald"/>
              <a:cs typeface="Oswald"/>
              <a:sym typeface="Oswa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5" name="Shape 1065"/>
        <p:cNvGrpSpPr/>
        <p:nvPr/>
      </p:nvGrpSpPr>
      <p:grpSpPr>
        <a:xfrm>
          <a:off x="0" y="0"/>
          <a:ext cx="0" cy="0"/>
          <a:chOff x="0" y="0"/>
          <a:chExt cx="0" cy="0"/>
        </a:xfrm>
      </p:grpSpPr>
      <p:sp>
        <p:nvSpPr>
          <p:cNvPr id="1066" name="Google Shape;1066;p61"/>
          <p:cNvSpPr txBox="1"/>
          <p:nvPr>
            <p:ph type="title"/>
          </p:nvPr>
        </p:nvSpPr>
        <p:spPr>
          <a:xfrm>
            <a:off x="237100" y="3015650"/>
            <a:ext cx="8595300" cy="792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700"/>
              <a:t>Don’t forget to lean on documentation whenever you get stuck </a:t>
            </a:r>
            <a:br>
              <a:rPr lang="en" sz="2700"/>
            </a:br>
            <a:r>
              <a:rPr lang="en" sz="2700"/>
              <a:t>on syntax. You’ll be making robust visualizations in no time! </a:t>
            </a:r>
            <a:endParaRPr sz="2700"/>
          </a:p>
        </p:txBody>
      </p:sp>
      <p:sp>
        <p:nvSpPr>
          <p:cNvPr id="1067" name="Google Shape;1067;p61"/>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